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A94D0D-FBDB-48EB-AA52-98017087B408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64FD9920-6F22-4F7F-84D9-31707CE75E6B}">
      <dgm:prSet phldrT="[Texto]"/>
      <dgm:spPr/>
      <dgm:t>
        <a:bodyPr/>
        <a:lstStyle/>
        <a:p>
          <a:r>
            <a:rPr lang="pt-PT" dirty="0" smtClean="0"/>
            <a:t>Relatórios</a:t>
          </a:r>
          <a:endParaRPr lang="pt-PT" dirty="0"/>
        </a:p>
      </dgm:t>
    </dgm:pt>
    <dgm:pt modelId="{E5EC95E2-EA91-4129-B3D5-4A009D9EDD45}" type="parTrans" cxnId="{8C32348C-E2DA-4830-8D7F-C5BB920D8EE0}">
      <dgm:prSet/>
      <dgm:spPr/>
      <dgm:t>
        <a:bodyPr/>
        <a:lstStyle/>
        <a:p>
          <a:endParaRPr lang="pt-PT"/>
        </a:p>
      </dgm:t>
    </dgm:pt>
    <dgm:pt modelId="{2B07226E-CF31-4F63-BD96-30072C556E31}" type="sibTrans" cxnId="{8C32348C-E2DA-4830-8D7F-C5BB920D8EE0}">
      <dgm:prSet/>
      <dgm:spPr/>
      <dgm:t>
        <a:bodyPr/>
        <a:lstStyle/>
        <a:p>
          <a:endParaRPr lang="pt-PT"/>
        </a:p>
      </dgm:t>
    </dgm:pt>
    <dgm:pt modelId="{6C9BB5BA-0573-4DBD-BDD3-1EB4104EF87E}">
      <dgm:prSet phldrT="[Texto]"/>
      <dgm:spPr/>
      <dgm:t>
        <a:bodyPr/>
        <a:lstStyle/>
        <a:p>
          <a:r>
            <a:rPr lang="pt-PT" dirty="0" smtClean="0"/>
            <a:t>Visionamento de um filme</a:t>
          </a:r>
          <a:endParaRPr lang="pt-PT" dirty="0"/>
        </a:p>
      </dgm:t>
    </dgm:pt>
    <dgm:pt modelId="{BF231DD8-B78B-4D43-AD44-D25416B51DCD}" type="parTrans" cxnId="{1B9C632D-5BD3-413C-A631-3A9FEAB6F05A}">
      <dgm:prSet/>
      <dgm:spPr/>
      <dgm:t>
        <a:bodyPr/>
        <a:lstStyle/>
        <a:p>
          <a:endParaRPr lang="pt-PT"/>
        </a:p>
      </dgm:t>
    </dgm:pt>
    <dgm:pt modelId="{EC5333D5-63AD-46F7-A357-00169B8B37EC}" type="sibTrans" cxnId="{1B9C632D-5BD3-413C-A631-3A9FEAB6F05A}">
      <dgm:prSet/>
      <dgm:spPr/>
      <dgm:t>
        <a:bodyPr/>
        <a:lstStyle/>
        <a:p>
          <a:endParaRPr lang="pt-PT"/>
        </a:p>
      </dgm:t>
    </dgm:pt>
    <dgm:pt modelId="{64A18E7A-78F7-45C9-9F46-B259CAEA34AF}">
      <dgm:prSet phldrT="[Texto]"/>
      <dgm:spPr/>
      <dgm:t>
        <a:bodyPr/>
        <a:lstStyle/>
        <a:p>
          <a:r>
            <a:rPr lang="pt-PT" dirty="0" smtClean="0"/>
            <a:t>Sequência de aulas</a:t>
          </a:r>
          <a:endParaRPr lang="pt-PT" dirty="0"/>
        </a:p>
      </dgm:t>
    </dgm:pt>
    <dgm:pt modelId="{A82D6D72-212F-4171-8EE7-324C7CEB9332}" type="parTrans" cxnId="{59A55AC5-604A-4FD0-9185-4FC038C0545D}">
      <dgm:prSet/>
      <dgm:spPr/>
      <dgm:t>
        <a:bodyPr/>
        <a:lstStyle/>
        <a:p>
          <a:endParaRPr lang="pt-PT"/>
        </a:p>
      </dgm:t>
    </dgm:pt>
    <dgm:pt modelId="{EC423BDD-2AA8-4F78-A0A1-73C2F59359BA}" type="sibTrans" cxnId="{59A55AC5-604A-4FD0-9185-4FC038C0545D}">
      <dgm:prSet/>
      <dgm:spPr/>
      <dgm:t>
        <a:bodyPr/>
        <a:lstStyle/>
        <a:p>
          <a:endParaRPr lang="pt-PT"/>
        </a:p>
      </dgm:t>
    </dgm:pt>
    <dgm:pt modelId="{7D2330FD-D65C-45BF-B084-F9D7309FA1AC}">
      <dgm:prSet phldrT="[Texto]"/>
      <dgm:spPr/>
      <dgm:t>
        <a:bodyPr/>
        <a:lstStyle/>
        <a:p>
          <a:r>
            <a:rPr lang="pt-PT" dirty="0" smtClean="0"/>
            <a:t>Ocorrências diversas</a:t>
          </a:r>
          <a:endParaRPr lang="pt-PT" dirty="0"/>
        </a:p>
      </dgm:t>
    </dgm:pt>
    <dgm:pt modelId="{42D08552-5EB7-4832-82AB-D9079D795271}" type="parTrans" cxnId="{CD0E03BB-7178-4D07-9C23-CE488A2091E6}">
      <dgm:prSet/>
      <dgm:spPr/>
      <dgm:t>
        <a:bodyPr/>
        <a:lstStyle/>
        <a:p>
          <a:endParaRPr lang="pt-PT"/>
        </a:p>
      </dgm:t>
    </dgm:pt>
    <dgm:pt modelId="{46594256-4C78-4DE4-99D8-A637F5640275}" type="sibTrans" cxnId="{CD0E03BB-7178-4D07-9C23-CE488A2091E6}">
      <dgm:prSet/>
      <dgm:spPr/>
      <dgm:t>
        <a:bodyPr/>
        <a:lstStyle/>
        <a:p>
          <a:endParaRPr lang="pt-PT"/>
        </a:p>
      </dgm:t>
    </dgm:pt>
    <dgm:pt modelId="{DD2CEEE7-6757-4234-8873-CA024B885F1A}">
      <dgm:prSet phldrT="[Texto]"/>
      <dgm:spPr/>
      <dgm:t>
        <a:bodyPr/>
        <a:lstStyle/>
        <a:p>
          <a:r>
            <a:rPr lang="pt-PT" dirty="0" smtClean="0"/>
            <a:t>Visitas de estudo</a:t>
          </a:r>
          <a:endParaRPr lang="pt-PT" dirty="0"/>
        </a:p>
      </dgm:t>
    </dgm:pt>
    <dgm:pt modelId="{8A8E60B1-4C1D-4B3A-8869-D3743DF30BF2}" type="parTrans" cxnId="{B10FF0B4-D42C-47BF-B294-53B4B850556D}">
      <dgm:prSet/>
      <dgm:spPr/>
      <dgm:t>
        <a:bodyPr/>
        <a:lstStyle/>
        <a:p>
          <a:endParaRPr lang="pt-PT"/>
        </a:p>
      </dgm:t>
    </dgm:pt>
    <dgm:pt modelId="{5DB43D6A-EAFC-474F-949D-8273E27790B5}" type="sibTrans" cxnId="{B10FF0B4-D42C-47BF-B294-53B4B850556D}">
      <dgm:prSet/>
      <dgm:spPr/>
      <dgm:t>
        <a:bodyPr/>
        <a:lstStyle/>
        <a:p>
          <a:endParaRPr lang="pt-PT"/>
        </a:p>
      </dgm:t>
    </dgm:pt>
    <dgm:pt modelId="{015B0857-E649-4EC3-BDD7-0CEF4DBD4907}" type="pres">
      <dgm:prSet presAssocID="{D1A94D0D-FBDB-48EB-AA52-98017087B40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99BE9F8B-BE3D-4C71-89BE-5DFAA90901FF}" type="pres">
      <dgm:prSet presAssocID="{64FD9920-6F22-4F7F-84D9-31707CE75E6B}" presName="centerShape" presStyleLbl="node0" presStyleIdx="0" presStyleCnt="1"/>
      <dgm:spPr/>
      <dgm:t>
        <a:bodyPr/>
        <a:lstStyle/>
        <a:p>
          <a:endParaRPr lang="pt-PT"/>
        </a:p>
      </dgm:t>
    </dgm:pt>
    <dgm:pt modelId="{DACF4F9A-1CFB-4280-8C45-A2E2F4E483A0}" type="pres">
      <dgm:prSet presAssocID="{BF231DD8-B78B-4D43-AD44-D25416B51DCD}" presName="Name9" presStyleLbl="parChTrans1D2" presStyleIdx="0" presStyleCnt="4"/>
      <dgm:spPr/>
      <dgm:t>
        <a:bodyPr/>
        <a:lstStyle/>
        <a:p>
          <a:endParaRPr lang="pt-PT"/>
        </a:p>
      </dgm:t>
    </dgm:pt>
    <dgm:pt modelId="{A090C26D-0304-40B4-8188-E3B3EB7514F4}" type="pres">
      <dgm:prSet presAssocID="{BF231DD8-B78B-4D43-AD44-D25416B51DCD}" presName="connTx" presStyleLbl="parChTrans1D2" presStyleIdx="0" presStyleCnt="4"/>
      <dgm:spPr/>
      <dgm:t>
        <a:bodyPr/>
        <a:lstStyle/>
        <a:p>
          <a:endParaRPr lang="pt-PT"/>
        </a:p>
      </dgm:t>
    </dgm:pt>
    <dgm:pt modelId="{12165CCA-0052-4837-824A-BB6137E32D48}" type="pres">
      <dgm:prSet presAssocID="{6C9BB5BA-0573-4DBD-BDD3-1EB4104EF8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F9E2D14-CA8B-44A0-8E93-368EBFDAE6B6}" type="pres">
      <dgm:prSet presAssocID="{A82D6D72-212F-4171-8EE7-324C7CEB9332}" presName="Name9" presStyleLbl="parChTrans1D2" presStyleIdx="1" presStyleCnt="4"/>
      <dgm:spPr/>
      <dgm:t>
        <a:bodyPr/>
        <a:lstStyle/>
        <a:p>
          <a:endParaRPr lang="pt-PT"/>
        </a:p>
      </dgm:t>
    </dgm:pt>
    <dgm:pt modelId="{96E199B7-CE93-41A6-9DA8-1A3009D1E685}" type="pres">
      <dgm:prSet presAssocID="{A82D6D72-212F-4171-8EE7-324C7CEB9332}" presName="connTx" presStyleLbl="parChTrans1D2" presStyleIdx="1" presStyleCnt="4"/>
      <dgm:spPr/>
      <dgm:t>
        <a:bodyPr/>
        <a:lstStyle/>
        <a:p>
          <a:endParaRPr lang="pt-PT"/>
        </a:p>
      </dgm:t>
    </dgm:pt>
    <dgm:pt modelId="{11DD70A2-6A5D-43B4-BDD3-BA6452EE219C}" type="pres">
      <dgm:prSet presAssocID="{64A18E7A-78F7-45C9-9F46-B259CAEA34A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30D1033-D82E-4D77-BBEA-CE693FA12CC4}" type="pres">
      <dgm:prSet presAssocID="{42D08552-5EB7-4832-82AB-D9079D795271}" presName="Name9" presStyleLbl="parChTrans1D2" presStyleIdx="2" presStyleCnt="4"/>
      <dgm:spPr/>
      <dgm:t>
        <a:bodyPr/>
        <a:lstStyle/>
        <a:p>
          <a:endParaRPr lang="pt-PT"/>
        </a:p>
      </dgm:t>
    </dgm:pt>
    <dgm:pt modelId="{47F645BF-AEDD-4A76-9386-5DFC9D3A0D85}" type="pres">
      <dgm:prSet presAssocID="{42D08552-5EB7-4832-82AB-D9079D795271}" presName="connTx" presStyleLbl="parChTrans1D2" presStyleIdx="2" presStyleCnt="4"/>
      <dgm:spPr/>
      <dgm:t>
        <a:bodyPr/>
        <a:lstStyle/>
        <a:p>
          <a:endParaRPr lang="pt-PT"/>
        </a:p>
      </dgm:t>
    </dgm:pt>
    <dgm:pt modelId="{A5A9A159-9840-46CA-984E-D7D851ADA79C}" type="pres">
      <dgm:prSet presAssocID="{7D2330FD-D65C-45BF-B084-F9D7309FA1A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E9EFC0E-1213-4F9D-84D4-DA0884DE624A}" type="pres">
      <dgm:prSet presAssocID="{8A8E60B1-4C1D-4B3A-8869-D3743DF30BF2}" presName="Name9" presStyleLbl="parChTrans1D2" presStyleIdx="3" presStyleCnt="4"/>
      <dgm:spPr/>
      <dgm:t>
        <a:bodyPr/>
        <a:lstStyle/>
        <a:p>
          <a:endParaRPr lang="pt-PT"/>
        </a:p>
      </dgm:t>
    </dgm:pt>
    <dgm:pt modelId="{7207BFE7-47C6-4159-BB80-64145025CF6B}" type="pres">
      <dgm:prSet presAssocID="{8A8E60B1-4C1D-4B3A-8869-D3743DF30BF2}" presName="connTx" presStyleLbl="parChTrans1D2" presStyleIdx="3" presStyleCnt="4"/>
      <dgm:spPr/>
      <dgm:t>
        <a:bodyPr/>
        <a:lstStyle/>
        <a:p>
          <a:endParaRPr lang="pt-PT"/>
        </a:p>
      </dgm:t>
    </dgm:pt>
    <dgm:pt modelId="{662E60E3-07B2-4A61-922E-3F1F53C4C974}" type="pres">
      <dgm:prSet presAssocID="{DD2CEEE7-6757-4234-8873-CA024B885F1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9CD67347-2184-4B19-B40D-F10E0B939D99}" type="presOf" srcId="{A82D6D72-212F-4171-8EE7-324C7CEB9332}" destId="{96E199B7-CE93-41A6-9DA8-1A3009D1E685}" srcOrd="1" destOrd="0" presId="urn:microsoft.com/office/officeart/2005/8/layout/radial1"/>
    <dgm:cxn modelId="{59A55AC5-604A-4FD0-9185-4FC038C0545D}" srcId="{64FD9920-6F22-4F7F-84D9-31707CE75E6B}" destId="{64A18E7A-78F7-45C9-9F46-B259CAEA34AF}" srcOrd="1" destOrd="0" parTransId="{A82D6D72-212F-4171-8EE7-324C7CEB9332}" sibTransId="{EC423BDD-2AA8-4F78-A0A1-73C2F59359BA}"/>
    <dgm:cxn modelId="{4FFA6F4F-9FE2-4B69-BEB4-9F18C0DD9CB4}" type="presOf" srcId="{7D2330FD-D65C-45BF-B084-F9D7309FA1AC}" destId="{A5A9A159-9840-46CA-984E-D7D851ADA79C}" srcOrd="0" destOrd="0" presId="urn:microsoft.com/office/officeart/2005/8/layout/radial1"/>
    <dgm:cxn modelId="{CD0E03BB-7178-4D07-9C23-CE488A2091E6}" srcId="{64FD9920-6F22-4F7F-84D9-31707CE75E6B}" destId="{7D2330FD-D65C-45BF-B084-F9D7309FA1AC}" srcOrd="2" destOrd="0" parTransId="{42D08552-5EB7-4832-82AB-D9079D795271}" sibTransId="{46594256-4C78-4DE4-99D8-A637F5640275}"/>
    <dgm:cxn modelId="{503952CF-546C-4E69-B686-E253375275C1}" type="presOf" srcId="{8A8E60B1-4C1D-4B3A-8869-D3743DF30BF2}" destId="{7207BFE7-47C6-4159-BB80-64145025CF6B}" srcOrd="1" destOrd="0" presId="urn:microsoft.com/office/officeart/2005/8/layout/radial1"/>
    <dgm:cxn modelId="{8C32348C-E2DA-4830-8D7F-C5BB920D8EE0}" srcId="{D1A94D0D-FBDB-48EB-AA52-98017087B408}" destId="{64FD9920-6F22-4F7F-84D9-31707CE75E6B}" srcOrd="0" destOrd="0" parTransId="{E5EC95E2-EA91-4129-B3D5-4A009D9EDD45}" sibTransId="{2B07226E-CF31-4F63-BD96-30072C556E31}"/>
    <dgm:cxn modelId="{685147C6-931E-42D5-BA99-798A41BD4420}" type="presOf" srcId="{A82D6D72-212F-4171-8EE7-324C7CEB9332}" destId="{BF9E2D14-CA8B-44A0-8E93-368EBFDAE6B6}" srcOrd="0" destOrd="0" presId="urn:microsoft.com/office/officeart/2005/8/layout/radial1"/>
    <dgm:cxn modelId="{B10FF0B4-D42C-47BF-B294-53B4B850556D}" srcId="{64FD9920-6F22-4F7F-84D9-31707CE75E6B}" destId="{DD2CEEE7-6757-4234-8873-CA024B885F1A}" srcOrd="3" destOrd="0" parTransId="{8A8E60B1-4C1D-4B3A-8869-D3743DF30BF2}" sibTransId="{5DB43D6A-EAFC-474F-949D-8273E27790B5}"/>
    <dgm:cxn modelId="{80435C92-C941-49C1-B339-D7C706AE45C6}" type="presOf" srcId="{BF231DD8-B78B-4D43-AD44-D25416B51DCD}" destId="{A090C26D-0304-40B4-8188-E3B3EB7514F4}" srcOrd="1" destOrd="0" presId="urn:microsoft.com/office/officeart/2005/8/layout/radial1"/>
    <dgm:cxn modelId="{CCE52D65-A268-4CC1-8131-8DADE3963CD7}" type="presOf" srcId="{64A18E7A-78F7-45C9-9F46-B259CAEA34AF}" destId="{11DD70A2-6A5D-43B4-BDD3-BA6452EE219C}" srcOrd="0" destOrd="0" presId="urn:microsoft.com/office/officeart/2005/8/layout/radial1"/>
    <dgm:cxn modelId="{6B00C141-8928-4AB8-A9A9-11AB14DC0807}" type="presOf" srcId="{42D08552-5EB7-4832-82AB-D9079D795271}" destId="{D30D1033-D82E-4D77-BBEA-CE693FA12CC4}" srcOrd="0" destOrd="0" presId="urn:microsoft.com/office/officeart/2005/8/layout/radial1"/>
    <dgm:cxn modelId="{F5372422-419D-4243-BA8C-1ADE0F841AE5}" type="presOf" srcId="{6C9BB5BA-0573-4DBD-BDD3-1EB4104EF87E}" destId="{12165CCA-0052-4837-824A-BB6137E32D48}" srcOrd="0" destOrd="0" presId="urn:microsoft.com/office/officeart/2005/8/layout/radial1"/>
    <dgm:cxn modelId="{7C81DC01-34B3-49F7-B8EC-A747920DB192}" type="presOf" srcId="{64FD9920-6F22-4F7F-84D9-31707CE75E6B}" destId="{99BE9F8B-BE3D-4C71-89BE-5DFAA90901FF}" srcOrd="0" destOrd="0" presId="urn:microsoft.com/office/officeart/2005/8/layout/radial1"/>
    <dgm:cxn modelId="{F2B84E0D-059B-41BC-AD64-5C8BDA2277E7}" type="presOf" srcId="{42D08552-5EB7-4832-82AB-D9079D795271}" destId="{47F645BF-AEDD-4A76-9386-5DFC9D3A0D85}" srcOrd="1" destOrd="0" presId="urn:microsoft.com/office/officeart/2005/8/layout/radial1"/>
    <dgm:cxn modelId="{1906BE1F-FD14-429B-8CA8-9672188A33AD}" type="presOf" srcId="{8A8E60B1-4C1D-4B3A-8869-D3743DF30BF2}" destId="{EE9EFC0E-1213-4F9D-84D4-DA0884DE624A}" srcOrd="0" destOrd="0" presId="urn:microsoft.com/office/officeart/2005/8/layout/radial1"/>
    <dgm:cxn modelId="{389F8069-D66F-42CA-A6B9-8DBE92F52D0A}" type="presOf" srcId="{D1A94D0D-FBDB-48EB-AA52-98017087B408}" destId="{015B0857-E649-4EC3-BDD7-0CEF4DBD4907}" srcOrd="0" destOrd="0" presId="urn:microsoft.com/office/officeart/2005/8/layout/radial1"/>
    <dgm:cxn modelId="{1B9C632D-5BD3-413C-A631-3A9FEAB6F05A}" srcId="{64FD9920-6F22-4F7F-84D9-31707CE75E6B}" destId="{6C9BB5BA-0573-4DBD-BDD3-1EB4104EF87E}" srcOrd="0" destOrd="0" parTransId="{BF231DD8-B78B-4D43-AD44-D25416B51DCD}" sibTransId="{EC5333D5-63AD-46F7-A357-00169B8B37EC}"/>
    <dgm:cxn modelId="{2BA8D3B2-B5F4-447A-BFEA-FB37EEABBEF0}" type="presOf" srcId="{DD2CEEE7-6757-4234-8873-CA024B885F1A}" destId="{662E60E3-07B2-4A61-922E-3F1F53C4C974}" srcOrd="0" destOrd="0" presId="urn:microsoft.com/office/officeart/2005/8/layout/radial1"/>
    <dgm:cxn modelId="{4E50D1A1-96A1-43C7-B1B9-7925977CE982}" type="presOf" srcId="{BF231DD8-B78B-4D43-AD44-D25416B51DCD}" destId="{DACF4F9A-1CFB-4280-8C45-A2E2F4E483A0}" srcOrd="0" destOrd="0" presId="urn:microsoft.com/office/officeart/2005/8/layout/radial1"/>
    <dgm:cxn modelId="{0DA72DE7-1F7D-413E-A2D3-AFC6411497B2}" type="presParOf" srcId="{015B0857-E649-4EC3-BDD7-0CEF4DBD4907}" destId="{99BE9F8B-BE3D-4C71-89BE-5DFAA90901FF}" srcOrd="0" destOrd="0" presId="urn:microsoft.com/office/officeart/2005/8/layout/radial1"/>
    <dgm:cxn modelId="{F08329EA-4A8B-46E8-84DD-EBD3E124585A}" type="presParOf" srcId="{015B0857-E649-4EC3-BDD7-0CEF4DBD4907}" destId="{DACF4F9A-1CFB-4280-8C45-A2E2F4E483A0}" srcOrd="1" destOrd="0" presId="urn:microsoft.com/office/officeart/2005/8/layout/radial1"/>
    <dgm:cxn modelId="{085C6A28-25DC-4543-BC3A-81EEDA821F05}" type="presParOf" srcId="{DACF4F9A-1CFB-4280-8C45-A2E2F4E483A0}" destId="{A090C26D-0304-40B4-8188-E3B3EB7514F4}" srcOrd="0" destOrd="0" presId="urn:microsoft.com/office/officeart/2005/8/layout/radial1"/>
    <dgm:cxn modelId="{909B5FD9-3C5D-46C2-8A19-EB7C1F5EE896}" type="presParOf" srcId="{015B0857-E649-4EC3-BDD7-0CEF4DBD4907}" destId="{12165CCA-0052-4837-824A-BB6137E32D48}" srcOrd="2" destOrd="0" presId="urn:microsoft.com/office/officeart/2005/8/layout/radial1"/>
    <dgm:cxn modelId="{854CB566-3129-4889-8DFA-F217D9E4D1B9}" type="presParOf" srcId="{015B0857-E649-4EC3-BDD7-0CEF4DBD4907}" destId="{BF9E2D14-CA8B-44A0-8E93-368EBFDAE6B6}" srcOrd="3" destOrd="0" presId="urn:microsoft.com/office/officeart/2005/8/layout/radial1"/>
    <dgm:cxn modelId="{F1DA62BC-D248-4CAF-9C70-F8B5EC6DADC3}" type="presParOf" srcId="{BF9E2D14-CA8B-44A0-8E93-368EBFDAE6B6}" destId="{96E199B7-CE93-41A6-9DA8-1A3009D1E685}" srcOrd="0" destOrd="0" presId="urn:microsoft.com/office/officeart/2005/8/layout/radial1"/>
    <dgm:cxn modelId="{B702A588-13CC-406B-9975-5EFF7723D95C}" type="presParOf" srcId="{015B0857-E649-4EC3-BDD7-0CEF4DBD4907}" destId="{11DD70A2-6A5D-43B4-BDD3-BA6452EE219C}" srcOrd="4" destOrd="0" presId="urn:microsoft.com/office/officeart/2005/8/layout/radial1"/>
    <dgm:cxn modelId="{215E1EBE-DC04-4470-9A7F-47B13EA9F270}" type="presParOf" srcId="{015B0857-E649-4EC3-BDD7-0CEF4DBD4907}" destId="{D30D1033-D82E-4D77-BBEA-CE693FA12CC4}" srcOrd="5" destOrd="0" presId="urn:microsoft.com/office/officeart/2005/8/layout/radial1"/>
    <dgm:cxn modelId="{1A59596E-0F26-4865-9840-6FCBD814CFA0}" type="presParOf" srcId="{D30D1033-D82E-4D77-BBEA-CE693FA12CC4}" destId="{47F645BF-AEDD-4A76-9386-5DFC9D3A0D85}" srcOrd="0" destOrd="0" presId="urn:microsoft.com/office/officeart/2005/8/layout/radial1"/>
    <dgm:cxn modelId="{F0E9F3FA-8CC5-4A1B-AF90-6E23EBBF4754}" type="presParOf" srcId="{015B0857-E649-4EC3-BDD7-0CEF4DBD4907}" destId="{A5A9A159-9840-46CA-984E-D7D851ADA79C}" srcOrd="6" destOrd="0" presId="urn:microsoft.com/office/officeart/2005/8/layout/radial1"/>
    <dgm:cxn modelId="{E152DAA1-1B34-42F8-BED1-F46EA10825AD}" type="presParOf" srcId="{015B0857-E649-4EC3-BDD7-0CEF4DBD4907}" destId="{EE9EFC0E-1213-4F9D-84D4-DA0884DE624A}" srcOrd="7" destOrd="0" presId="urn:microsoft.com/office/officeart/2005/8/layout/radial1"/>
    <dgm:cxn modelId="{91A622E9-A767-4673-AF61-5D2A039D6B4B}" type="presParOf" srcId="{EE9EFC0E-1213-4F9D-84D4-DA0884DE624A}" destId="{7207BFE7-47C6-4159-BB80-64145025CF6B}" srcOrd="0" destOrd="0" presId="urn:microsoft.com/office/officeart/2005/8/layout/radial1"/>
    <dgm:cxn modelId="{F2529117-1962-4F3C-A570-B38C137CE0BE}" type="presParOf" srcId="{015B0857-E649-4EC3-BDD7-0CEF4DBD4907}" destId="{662E60E3-07B2-4A61-922E-3F1F53C4C974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F1E937-2E17-44DB-88C6-96A16DC0E045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56DD0103-DF2F-4CB9-9609-4B32D1D220A0}">
      <dgm:prSet phldrT="[Texto]"/>
      <dgm:spPr/>
      <dgm:t>
        <a:bodyPr/>
        <a:lstStyle/>
        <a:p>
          <a:r>
            <a:rPr lang="pt-PT" dirty="0" smtClean="0">
              <a:solidFill>
                <a:srgbClr val="FF0000"/>
              </a:solidFill>
            </a:rPr>
            <a:t>Introdução</a:t>
          </a:r>
          <a:endParaRPr lang="pt-PT" dirty="0">
            <a:solidFill>
              <a:srgbClr val="FF0000"/>
            </a:solidFill>
          </a:endParaRPr>
        </a:p>
      </dgm:t>
    </dgm:pt>
    <dgm:pt modelId="{004ADC77-5A77-471E-8857-1027D3E3CF27}" type="parTrans" cxnId="{AE6D9475-4B02-4C1F-A4D7-C63821AD3B5F}">
      <dgm:prSet/>
      <dgm:spPr/>
      <dgm:t>
        <a:bodyPr/>
        <a:lstStyle/>
        <a:p>
          <a:endParaRPr lang="pt-PT"/>
        </a:p>
      </dgm:t>
    </dgm:pt>
    <dgm:pt modelId="{B5A672EB-3B0F-460F-83ED-7F51253E5976}" type="sibTrans" cxnId="{AE6D9475-4B02-4C1F-A4D7-C63821AD3B5F}">
      <dgm:prSet/>
      <dgm:spPr/>
      <dgm:t>
        <a:bodyPr/>
        <a:lstStyle/>
        <a:p>
          <a:endParaRPr lang="pt-PT"/>
        </a:p>
      </dgm:t>
    </dgm:pt>
    <dgm:pt modelId="{17EE76D8-B8E0-4DAC-A540-026E8EB45838}">
      <dgm:prSet phldrT="[Texto]"/>
      <dgm:spPr/>
      <dgm:t>
        <a:bodyPr/>
        <a:lstStyle/>
        <a:p>
          <a:r>
            <a:rPr lang="pt-PT" dirty="0" smtClean="0"/>
            <a:t>Data da visita</a:t>
          </a:r>
          <a:endParaRPr lang="pt-PT" dirty="0"/>
        </a:p>
      </dgm:t>
    </dgm:pt>
    <dgm:pt modelId="{956C667D-FF9F-405D-9AEA-AA6B7C3C4227}" type="parTrans" cxnId="{9BB9CAF5-1194-4C28-80EE-417A99402D59}">
      <dgm:prSet/>
      <dgm:spPr/>
      <dgm:t>
        <a:bodyPr/>
        <a:lstStyle/>
        <a:p>
          <a:endParaRPr lang="pt-PT"/>
        </a:p>
      </dgm:t>
    </dgm:pt>
    <dgm:pt modelId="{CB528C0E-B2BE-4E20-A198-60A11CBBF780}" type="sibTrans" cxnId="{9BB9CAF5-1194-4C28-80EE-417A99402D59}">
      <dgm:prSet/>
      <dgm:spPr/>
      <dgm:t>
        <a:bodyPr/>
        <a:lstStyle/>
        <a:p>
          <a:endParaRPr lang="pt-PT"/>
        </a:p>
      </dgm:t>
    </dgm:pt>
    <dgm:pt modelId="{3A41B46A-B596-4454-972E-B3907529BE43}">
      <dgm:prSet phldrT="[Texto]"/>
      <dgm:spPr/>
      <dgm:t>
        <a:bodyPr/>
        <a:lstStyle/>
        <a:p>
          <a:r>
            <a:rPr lang="pt-PT" dirty="0" smtClean="0"/>
            <a:t>Horário</a:t>
          </a:r>
          <a:endParaRPr lang="pt-PT" dirty="0"/>
        </a:p>
      </dgm:t>
    </dgm:pt>
    <dgm:pt modelId="{FF2FB44D-ABAD-4B0A-9E9E-D48EE856F6DC}" type="parTrans" cxnId="{BFA98330-AD59-4529-AF3A-4550793C4CDC}">
      <dgm:prSet/>
      <dgm:spPr/>
      <dgm:t>
        <a:bodyPr/>
        <a:lstStyle/>
        <a:p>
          <a:endParaRPr lang="pt-PT"/>
        </a:p>
      </dgm:t>
    </dgm:pt>
    <dgm:pt modelId="{54AED125-7813-4A8E-BA7A-E6B069C0B16F}" type="sibTrans" cxnId="{BFA98330-AD59-4529-AF3A-4550793C4CDC}">
      <dgm:prSet/>
      <dgm:spPr/>
      <dgm:t>
        <a:bodyPr/>
        <a:lstStyle/>
        <a:p>
          <a:endParaRPr lang="pt-PT"/>
        </a:p>
      </dgm:t>
    </dgm:pt>
    <dgm:pt modelId="{218D985E-B1A8-4937-9C10-8ADD389095F5}">
      <dgm:prSet phldrT="[Texto]"/>
      <dgm:spPr/>
      <dgm:t>
        <a:bodyPr/>
        <a:lstStyle/>
        <a:p>
          <a:r>
            <a:rPr lang="pt-PT" dirty="0" smtClean="0"/>
            <a:t>Meio de transporte</a:t>
          </a:r>
          <a:endParaRPr lang="pt-PT" dirty="0"/>
        </a:p>
      </dgm:t>
    </dgm:pt>
    <dgm:pt modelId="{1726FF43-900B-4989-AB5A-AD438DADAEBF}" type="parTrans" cxnId="{24F0E74A-C116-4526-81FB-006BD507D4E1}">
      <dgm:prSet/>
      <dgm:spPr/>
      <dgm:t>
        <a:bodyPr/>
        <a:lstStyle/>
        <a:p>
          <a:endParaRPr lang="pt-PT"/>
        </a:p>
      </dgm:t>
    </dgm:pt>
    <dgm:pt modelId="{69FCAF6E-8B59-4195-A930-1FC6A01F00BF}" type="sibTrans" cxnId="{24F0E74A-C116-4526-81FB-006BD507D4E1}">
      <dgm:prSet/>
      <dgm:spPr/>
      <dgm:t>
        <a:bodyPr/>
        <a:lstStyle/>
        <a:p>
          <a:endParaRPr lang="pt-PT"/>
        </a:p>
      </dgm:t>
    </dgm:pt>
    <dgm:pt modelId="{CFF7F596-1FED-49E2-8F78-D4721B9F2C87}">
      <dgm:prSet phldrT="[Texto]"/>
      <dgm:spPr/>
      <dgm:t>
        <a:bodyPr/>
        <a:lstStyle/>
        <a:p>
          <a:r>
            <a:rPr lang="pt-PT" dirty="0" smtClean="0"/>
            <a:t>Local ou locais visitados</a:t>
          </a:r>
          <a:endParaRPr lang="pt-PT" dirty="0"/>
        </a:p>
      </dgm:t>
    </dgm:pt>
    <dgm:pt modelId="{E48F801E-5340-4C9A-B1C3-5D1F4E2E02AE}" type="parTrans" cxnId="{F8534665-CE48-451B-B852-10D698910355}">
      <dgm:prSet/>
      <dgm:spPr/>
      <dgm:t>
        <a:bodyPr/>
        <a:lstStyle/>
        <a:p>
          <a:endParaRPr lang="pt-PT"/>
        </a:p>
      </dgm:t>
    </dgm:pt>
    <dgm:pt modelId="{2E77E278-593D-4095-B29F-47F0EEB0992B}" type="sibTrans" cxnId="{F8534665-CE48-451B-B852-10D698910355}">
      <dgm:prSet/>
      <dgm:spPr/>
      <dgm:t>
        <a:bodyPr/>
        <a:lstStyle/>
        <a:p>
          <a:endParaRPr lang="pt-PT"/>
        </a:p>
      </dgm:t>
    </dgm:pt>
    <dgm:pt modelId="{FC46FB37-48F3-462C-BE6A-8389FC887327}">
      <dgm:prSet phldrT="[Texto]"/>
      <dgm:spPr/>
      <dgm:t>
        <a:bodyPr/>
        <a:lstStyle/>
        <a:p>
          <a:r>
            <a:rPr lang="pt-PT" dirty="0" smtClean="0"/>
            <a:t>Turmas participantes</a:t>
          </a:r>
          <a:endParaRPr lang="pt-PT" dirty="0"/>
        </a:p>
      </dgm:t>
    </dgm:pt>
    <dgm:pt modelId="{EC42C1A8-1089-4CB6-9E30-093C5F73F2A8}" type="parTrans" cxnId="{104D5B81-3ED3-4E44-A37D-A01282D08B7D}">
      <dgm:prSet/>
      <dgm:spPr/>
      <dgm:t>
        <a:bodyPr/>
        <a:lstStyle/>
        <a:p>
          <a:endParaRPr lang="pt-PT"/>
        </a:p>
      </dgm:t>
    </dgm:pt>
    <dgm:pt modelId="{8139803A-059E-4ED6-962F-EDD746E0EFC8}" type="sibTrans" cxnId="{104D5B81-3ED3-4E44-A37D-A01282D08B7D}">
      <dgm:prSet/>
      <dgm:spPr/>
      <dgm:t>
        <a:bodyPr/>
        <a:lstStyle/>
        <a:p>
          <a:endParaRPr lang="pt-PT"/>
        </a:p>
      </dgm:t>
    </dgm:pt>
    <dgm:pt modelId="{DCFAAAB1-F8C5-4554-90E8-44A91D61FABD}">
      <dgm:prSet phldrT="[Texto]"/>
      <dgm:spPr/>
      <dgm:t>
        <a:bodyPr/>
        <a:lstStyle/>
        <a:p>
          <a:r>
            <a:rPr lang="pt-PT" dirty="0" smtClean="0"/>
            <a:t>Professores acompanhantes</a:t>
          </a:r>
          <a:endParaRPr lang="pt-PT" dirty="0"/>
        </a:p>
      </dgm:t>
    </dgm:pt>
    <dgm:pt modelId="{8C4C2FE2-FFBA-466E-A554-069548A1BCAB}" type="parTrans" cxnId="{99D4153E-3E77-4A9B-9C80-48DD254BDA0B}">
      <dgm:prSet/>
      <dgm:spPr/>
      <dgm:t>
        <a:bodyPr/>
        <a:lstStyle/>
        <a:p>
          <a:endParaRPr lang="pt-PT"/>
        </a:p>
      </dgm:t>
    </dgm:pt>
    <dgm:pt modelId="{E3026CE1-781D-47EB-A44E-081EA2C54EDE}" type="sibTrans" cxnId="{99D4153E-3E77-4A9B-9C80-48DD254BDA0B}">
      <dgm:prSet/>
      <dgm:spPr/>
      <dgm:t>
        <a:bodyPr/>
        <a:lstStyle/>
        <a:p>
          <a:endParaRPr lang="pt-PT"/>
        </a:p>
      </dgm:t>
    </dgm:pt>
    <dgm:pt modelId="{F4C9E9D1-62DD-4452-B172-76D73883BBF8}">
      <dgm:prSet phldrT="[Texto]"/>
      <dgm:spPr/>
      <dgm:t>
        <a:bodyPr/>
        <a:lstStyle/>
        <a:p>
          <a:r>
            <a:rPr lang="pt-PT" dirty="0" smtClean="0"/>
            <a:t>Responsáveis pela organização</a:t>
          </a:r>
          <a:endParaRPr lang="pt-PT" dirty="0"/>
        </a:p>
      </dgm:t>
    </dgm:pt>
    <dgm:pt modelId="{F4538AD3-5D68-40D5-8E45-F1F790DE3AB1}" type="parTrans" cxnId="{6272DAB3-D499-41F2-B7C0-2E019D1258EC}">
      <dgm:prSet/>
      <dgm:spPr/>
      <dgm:t>
        <a:bodyPr/>
        <a:lstStyle/>
        <a:p>
          <a:endParaRPr lang="pt-PT"/>
        </a:p>
      </dgm:t>
    </dgm:pt>
    <dgm:pt modelId="{F5EC8CED-227D-4130-9B2F-14BB1D47537C}" type="sibTrans" cxnId="{6272DAB3-D499-41F2-B7C0-2E019D1258EC}">
      <dgm:prSet/>
      <dgm:spPr/>
      <dgm:t>
        <a:bodyPr/>
        <a:lstStyle/>
        <a:p>
          <a:endParaRPr lang="pt-PT"/>
        </a:p>
      </dgm:t>
    </dgm:pt>
    <dgm:pt modelId="{85398D24-3D08-43D6-9D5D-DB184A06F401}" type="pres">
      <dgm:prSet presAssocID="{90F1E937-2E17-44DB-88C6-96A16DC0E04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30AD1466-FD9A-4515-B24B-58B08CFECAF0}" type="pres">
      <dgm:prSet presAssocID="{56DD0103-DF2F-4CB9-9609-4B32D1D220A0}" presName="centerShape" presStyleLbl="node0" presStyleIdx="0" presStyleCnt="1"/>
      <dgm:spPr/>
      <dgm:t>
        <a:bodyPr/>
        <a:lstStyle/>
        <a:p>
          <a:endParaRPr lang="pt-PT"/>
        </a:p>
      </dgm:t>
    </dgm:pt>
    <dgm:pt modelId="{CD5ABD06-81D3-4FD4-A1A6-EBDA690EF9DE}" type="pres">
      <dgm:prSet presAssocID="{956C667D-FF9F-405D-9AEA-AA6B7C3C4227}" presName="Name9" presStyleLbl="parChTrans1D2" presStyleIdx="0" presStyleCnt="7"/>
      <dgm:spPr/>
      <dgm:t>
        <a:bodyPr/>
        <a:lstStyle/>
        <a:p>
          <a:endParaRPr lang="pt-PT"/>
        </a:p>
      </dgm:t>
    </dgm:pt>
    <dgm:pt modelId="{957FE4D8-1D25-421F-9935-42A32B7DF5E7}" type="pres">
      <dgm:prSet presAssocID="{956C667D-FF9F-405D-9AEA-AA6B7C3C4227}" presName="connTx" presStyleLbl="parChTrans1D2" presStyleIdx="0" presStyleCnt="7"/>
      <dgm:spPr/>
      <dgm:t>
        <a:bodyPr/>
        <a:lstStyle/>
        <a:p>
          <a:endParaRPr lang="pt-PT"/>
        </a:p>
      </dgm:t>
    </dgm:pt>
    <dgm:pt modelId="{372D0DA4-24AB-42C2-8A3E-647D97C182E5}" type="pres">
      <dgm:prSet presAssocID="{17EE76D8-B8E0-4DAC-A540-026E8EB45838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7446068-556C-4478-AFBD-C3687A97146E}" type="pres">
      <dgm:prSet presAssocID="{FF2FB44D-ABAD-4B0A-9E9E-D48EE856F6DC}" presName="Name9" presStyleLbl="parChTrans1D2" presStyleIdx="1" presStyleCnt="7"/>
      <dgm:spPr/>
      <dgm:t>
        <a:bodyPr/>
        <a:lstStyle/>
        <a:p>
          <a:endParaRPr lang="pt-PT"/>
        </a:p>
      </dgm:t>
    </dgm:pt>
    <dgm:pt modelId="{E2404B94-B17F-439B-9DCC-14B266EEB954}" type="pres">
      <dgm:prSet presAssocID="{FF2FB44D-ABAD-4B0A-9E9E-D48EE856F6DC}" presName="connTx" presStyleLbl="parChTrans1D2" presStyleIdx="1" presStyleCnt="7"/>
      <dgm:spPr/>
      <dgm:t>
        <a:bodyPr/>
        <a:lstStyle/>
        <a:p>
          <a:endParaRPr lang="pt-PT"/>
        </a:p>
      </dgm:t>
    </dgm:pt>
    <dgm:pt modelId="{74CF5BC7-DB19-4876-BEAC-F3A154710B9C}" type="pres">
      <dgm:prSet presAssocID="{3A41B46A-B596-4454-972E-B3907529BE43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3698525-BD8D-4520-AAA2-2AFC4D55E2F1}" type="pres">
      <dgm:prSet presAssocID="{1726FF43-900B-4989-AB5A-AD438DADAEBF}" presName="Name9" presStyleLbl="parChTrans1D2" presStyleIdx="2" presStyleCnt="7"/>
      <dgm:spPr/>
      <dgm:t>
        <a:bodyPr/>
        <a:lstStyle/>
        <a:p>
          <a:endParaRPr lang="pt-PT"/>
        </a:p>
      </dgm:t>
    </dgm:pt>
    <dgm:pt modelId="{3BF70CB4-3709-4E1D-B58B-EAA48DC58DDE}" type="pres">
      <dgm:prSet presAssocID="{1726FF43-900B-4989-AB5A-AD438DADAEBF}" presName="connTx" presStyleLbl="parChTrans1D2" presStyleIdx="2" presStyleCnt="7"/>
      <dgm:spPr/>
      <dgm:t>
        <a:bodyPr/>
        <a:lstStyle/>
        <a:p>
          <a:endParaRPr lang="pt-PT"/>
        </a:p>
      </dgm:t>
    </dgm:pt>
    <dgm:pt modelId="{4821426E-0979-41AE-8BE3-86B360BE35B1}" type="pres">
      <dgm:prSet presAssocID="{218D985E-B1A8-4937-9C10-8ADD389095F5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963709C-B622-4D34-91D2-C9F7EA0D3AF5}" type="pres">
      <dgm:prSet presAssocID="{E48F801E-5340-4C9A-B1C3-5D1F4E2E02AE}" presName="Name9" presStyleLbl="parChTrans1D2" presStyleIdx="3" presStyleCnt="7"/>
      <dgm:spPr/>
      <dgm:t>
        <a:bodyPr/>
        <a:lstStyle/>
        <a:p>
          <a:endParaRPr lang="pt-PT"/>
        </a:p>
      </dgm:t>
    </dgm:pt>
    <dgm:pt modelId="{673750AE-0B8C-441B-B640-E6F5266B5C66}" type="pres">
      <dgm:prSet presAssocID="{E48F801E-5340-4C9A-B1C3-5D1F4E2E02AE}" presName="connTx" presStyleLbl="parChTrans1D2" presStyleIdx="3" presStyleCnt="7"/>
      <dgm:spPr/>
      <dgm:t>
        <a:bodyPr/>
        <a:lstStyle/>
        <a:p>
          <a:endParaRPr lang="pt-PT"/>
        </a:p>
      </dgm:t>
    </dgm:pt>
    <dgm:pt modelId="{A12AE2A5-9DB6-457A-8563-3EA4E32F5943}" type="pres">
      <dgm:prSet presAssocID="{CFF7F596-1FED-49E2-8F78-D4721B9F2C87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C1A5EFF-AA74-4EFA-A8E2-CC5B2F254191}" type="pres">
      <dgm:prSet presAssocID="{EC42C1A8-1089-4CB6-9E30-093C5F73F2A8}" presName="Name9" presStyleLbl="parChTrans1D2" presStyleIdx="4" presStyleCnt="7"/>
      <dgm:spPr/>
      <dgm:t>
        <a:bodyPr/>
        <a:lstStyle/>
        <a:p>
          <a:endParaRPr lang="pt-PT"/>
        </a:p>
      </dgm:t>
    </dgm:pt>
    <dgm:pt modelId="{AE3EE76C-87F2-49DA-9842-9EF62E0291C7}" type="pres">
      <dgm:prSet presAssocID="{EC42C1A8-1089-4CB6-9E30-093C5F73F2A8}" presName="connTx" presStyleLbl="parChTrans1D2" presStyleIdx="4" presStyleCnt="7"/>
      <dgm:spPr/>
      <dgm:t>
        <a:bodyPr/>
        <a:lstStyle/>
        <a:p>
          <a:endParaRPr lang="pt-PT"/>
        </a:p>
      </dgm:t>
    </dgm:pt>
    <dgm:pt modelId="{ECBB34A7-327B-47EA-A9C9-134B1D2509B0}" type="pres">
      <dgm:prSet presAssocID="{FC46FB37-48F3-462C-BE6A-8389FC887327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00A4384-171B-4326-BC46-2F3AE80F37E9}" type="pres">
      <dgm:prSet presAssocID="{8C4C2FE2-FFBA-466E-A554-069548A1BCAB}" presName="Name9" presStyleLbl="parChTrans1D2" presStyleIdx="5" presStyleCnt="7"/>
      <dgm:spPr/>
      <dgm:t>
        <a:bodyPr/>
        <a:lstStyle/>
        <a:p>
          <a:endParaRPr lang="pt-PT"/>
        </a:p>
      </dgm:t>
    </dgm:pt>
    <dgm:pt modelId="{AD0C047E-7F6E-4B2F-B98C-1577D0AB0181}" type="pres">
      <dgm:prSet presAssocID="{8C4C2FE2-FFBA-466E-A554-069548A1BCAB}" presName="connTx" presStyleLbl="parChTrans1D2" presStyleIdx="5" presStyleCnt="7"/>
      <dgm:spPr/>
      <dgm:t>
        <a:bodyPr/>
        <a:lstStyle/>
        <a:p>
          <a:endParaRPr lang="pt-PT"/>
        </a:p>
      </dgm:t>
    </dgm:pt>
    <dgm:pt modelId="{458D3F03-5BB8-49D4-984B-53D06CC85354}" type="pres">
      <dgm:prSet presAssocID="{DCFAAAB1-F8C5-4554-90E8-44A91D61FABD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7E31F63-1432-41A2-B30A-8BB2ACF7F886}" type="pres">
      <dgm:prSet presAssocID="{F4538AD3-5D68-40D5-8E45-F1F790DE3AB1}" presName="Name9" presStyleLbl="parChTrans1D2" presStyleIdx="6" presStyleCnt="7"/>
      <dgm:spPr/>
      <dgm:t>
        <a:bodyPr/>
        <a:lstStyle/>
        <a:p>
          <a:endParaRPr lang="pt-PT"/>
        </a:p>
      </dgm:t>
    </dgm:pt>
    <dgm:pt modelId="{05062A6D-C7B5-44BB-962E-71121FB472FC}" type="pres">
      <dgm:prSet presAssocID="{F4538AD3-5D68-40D5-8E45-F1F790DE3AB1}" presName="connTx" presStyleLbl="parChTrans1D2" presStyleIdx="6" presStyleCnt="7"/>
      <dgm:spPr/>
      <dgm:t>
        <a:bodyPr/>
        <a:lstStyle/>
        <a:p>
          <a:endParaRPr lang="pt-PT"/>
        </a:p>
      </dgm:t>
    </dgm:pt>
    <dgm:pt modelId="{8DBB34DD-6780-412D-AA8A-4B9670BE589F}" type="pres">
      <dgm:prSet presAssocID="{F4C9E9D1-62DD-4452-B172-76D73883BBF8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AE6D9475-4B02-4C1F-A4D7-C63821AD3B5F}" srcId="{90F1E937-2E17-44DB-88C6-96A16DC0E045}" destId="{56DD0103-DF2F-4CB9-9609-4B32D1D220A0}" srcOrd="0" destOrd="0" parTransId="{004ADC77-5A77-471E-8857-1027D3E3CF27}" sibTransId="{B5A672EB-3B0F-460F-83ED-7F51253E5976}"/>
    <dgm:cxn modelId="{EAD6FA1F-375D-44D6-B05F-FB6AFBF8E449}" type="presOf" srcId="{8C4C2FE2-FFBA-466E-A554-069548A1BCAB}" destId="{AD0C047E-7F6E-4B2F-B98C-1577D0AB0181}" srcOrd="1" destOrd="0" presId="urn:microsoft.com/office/officeart/2005/8/layout/radial1"/>
    <dgm:cxn modelId="{5BDD13CC-2B3B-42EE-BD5E-4BAD388AB920}" type="presOf" srcId="{F4538AD3-5D68-40D5-8E45-F1F790DE3AB1}" destId="{05062A6D-C7B5-44BB-962E-71121FB472FC}" srcOrd="1" destOrd="0" presId="urn:microsoft.com/office/officeart/2005/8/layout/radial1"/>
    <dgm:cxn modelId="{E61265E6-74CD-475D-A0DF-144F8619B0C2}" type="presOf" srcId="{F4C9E9D1-62DD-4452-B172-76D73883BBF8}" destId="{8DBB34DD-6780-412D-AA8A-4B9670BE589F}" srcOrd="0" destOrd="0" presId="urn:microsoft.com/office/officeart/2005/8/layout/radial1"/>
    <dgm:cxn modelId="{714A74AA-1B44-43A2-A52B-2FDC88D2DC3E}" type="presOf" srcId="{956C667D-FF9F-405D-9AEA-AA6B7C3C4227}" destId="{957FE4D8-1D25-421F-9935-42A32B7DF5E7}" srcOrd="1" destOrd="0" presId="urn:microsoft.com/office/officeart/2005/8/layout/radial1"/>
    <dgm:cxn modelId="{BFA98330-AD59-4529-AF3A-4550793C4CDC}" srcId="{56DD0103-DF2F-4CB9-9609-4B32D1D220A0}" destId="{3A41B46A-B596-4454-972E-B3907529BE43}" srcOrd="1" destOrd="0" parTransId="{FF2FB44D-ABAD-4B0A-9E9E-D48EE856F6DC}" sibTransId="{54AED125-7813-4A8E-BA7A-E6B069C0B16F}"/>
    <dgm:cxn modelId="{5869C718-AF8B-4220-97E6-629A1E4E7B65}" type="presOf" srcId="{FC46FB37-48F3-462C-BE6A-8389FC887327}" destId="{ECBB34A7-327B-47EA-A9C9-134B1D2509B0}" srcOrd="0" destOrd="0" presId="urn:microsoft.com/office/officeart/2005/8/layout/radial1"/>
    <dgm:cxn modelId="{9BB9CAF5-1194-4C28-80EE-417A99402D59}" srcId="{56DD0103-DF2F-4CB9-9609-4B32D1D220A0}" destId="{17EE76D8-B8E0-4DAC-A540-026E8EB45838}" srcOrd="0" destOrd="0" parTransId="{956C667D-FF9F-405D-9AEA-AA6B7C3C4227}" sibTransId="{CB528C0E-B2BE-4E20-A198-60A11CBBF780}"/>
    <dgm:cxn modelId="{104D5B81-3ED3-4E44-A37D-A01282D08B7D}" srcId="{56DD0103-DF2F-4CB9-9609-4B32D1D220A0}" destId="{FC46FB37-48F3-462C-BE6A-8389FC887327}" srcOrd="4" destOrd="0" parTransId="{EC42C1A8-1089-4CB6-9E30-093C5F73F2A8}" sibTransId="{8139803A-059E-4ED6-962F-EDD746E0EFC8}"/>
    <dgm:cxn modelId="{529BE81A-27EF-48D0-8265-32BC3EDB71AE}" type="presOf" srcId="{FF2FB44D-ABAD-4B0A-9E9E-D48EE856F6DC}" destId="{E2404B94-B17F-439B-9DCC-14B266EEB954}" srcOrd="1" destOrd="0" presId="urn:microsoft.com/office/officeart/2005/8/layout/radial1"/>
    <dgm:cxn modelId="{6272DAB3-D499-41F2-B7C0-2E019D1258EC}" srcId="{56DD0103-DF2F-4CB9-9609-4B32D1D220A0}" destId="{F4C9E9D1-62DD-4452-B172-76D73883BBF8}" srcOrd="6" destOrd="0" parTransId="{F4538AD3-5D68-40D5-8E45-F1F790DE3AB1}" sibTransId="{F5EC8CED-227D-4130-9B2F-14BB1D47537C}"/>
    <dgm:cxn modelId="{32E4B17F-0095-4C41-BE94-2C58E824A90D}" type="presOf" srcId="{8C4C2FE2-FFBA-466E-A554-069548A1BCAB}" destId="{D00A4384-171B-4326-BC46-2F3AE80F37E9}" srcOrd="0" destOrd="0" presId="urn:microsoft.com/office/officeart/2005/8/layout/radial1"/>
    <dgm:cxn modelId="{6A8FC335-EC03-478D-BA7A-C59F391CF1A0}" type="presOf" srcId="{218D985E-B1A8-4937-9C10-8ADD389095F5}" destId="{4821426E-0979-41AE-8BE3-86B360BE35B1}" srcOrd="0" destOrd="0" presId="urn:microsoft.com/office/officeart/2005/8/layout/radial1"/>
    <dgm:cxn modelId="{8E9A7C3E-A6C9-4F6D-A8F2-C80A148E05AA}" type="presOf" srcId="{1726FF43-900B-4989-AB5A-AD438DADAEBF}" destId="{3BF70CB4-3709-4E1D-B58B-EAA48DC58DDE}" srcOrd="1" destOrd="0" presId="urn:microsoft.com/office/officeart/2005/8/layout/radial1"/>
    <dgm:cxn modelId="{07B8046F-8F69-4C52-A99B-FC76A530F5CF}" type="presOf" srcId="{FF2FB44D-ABAD-4B0A-9E9E-D48EE856F6DC}" destId="{87446068-556C-4478-AFBD-C3687A97146E}" srcOrd="0" destOrd="0" presId="urn:microsoft.com/office/officeart/2005/8/layout/radial1"/>
    <dgm:cxn modelId="{24F0E74A-C116-4526-81FB-006BD507D4E1}" srcId="{56DD0103-DF2F-4CB9-9609-4B32D1D220A0}" destId="{218D985E-B1A8-4937-9C10-8ADD389095F5}" srcOrd="2" destOrd="0" parTransId="{1726FF43-900B-4989-AB5A-AD438DADAEBF}" sibTransId="{69FCAF6E-8B59-4195-A930-1FC6A01F00BF}"/>
    <dgm:cxn modelId="{3B3EA19B-1426-4044-85BE-A3D8D4B6E4D1}" type="presOf" srcId="{90F1E937-2E17-44DB-88C6-96A16DC0E045}" destId="{85398D24-3D08-43D6-9D5D-DB184A06F401}" srcOrd="0" destOrd="0" presId="urn:microsoft.com/office/officeart/2005/8/layout/radial1"/>
    <dgm:cxn modelId="{02A5353B-1711-4EC1-BDC5-3C6D75B2CD6D}" type="presOf" srcId="{EC42C1A8-1089-4CB6-9E30-093C5F73F2A8}" destId="{4C1A5EFF-AA74-4EFA-A8E2-CC5B2F254191}" srcOrd="0" destOrd="0" presId="urn:microsoft.com/office/officeart/2005/8/layout/radial1"/>
    <dgm:cxn modelId="{99D4153E-3E77-4A9B-9C80-48DD254BDA0B}" srcId="{56DD0103-DF2F-4CB9-9609-4B32D1D220A0}" destId="{DCFAAAB1-F8C5-4554-90E8-44A91D61FABD}" srcOrd="5" destOrd="0" parTransId="{8C4C2FE2-FFBA-466E-A554-069548A1BCAB}" sibTransId="{E3026CE1-781D-47EB-A44E-081EA2C54EDE}"/>
    <dgm:cxn modelId="{7937DC54-7A0B-4195-803D-EB3695E9EF56}" type="presOf" srcId="{956C667D-FF9F-405D-9AEA-AA6B7C3C4227}" destId="{CD5ABD06-81D3-4FD4-A1A6-EBDA690EF9DE}" srcOrd="0" destOrd="0" presId="urn:microsoft.com/office/officeart/2005/8/layout/radial1"/>
    <dgm:cxn modelId="{ED3EE2FC-E87A-458C-96FF-69B23A900460}" type="presOf" srcId="{56DD0103-DF2F-4CB9-9609-4B32D1D220A0}" destId="{30AD1466-FD9A-4515-B24B-58B08CFECAF0}" srcOrd="0" destOrd="0" presId="urn:microsoft.com/office/officeart/2005/8/layout/radial1"/>
    <dgm:cxn modelId="{8C02260D-369A-4861-96B2-809A6EF6CB22}" type="presOf" srcId="{CFF7F596-1FED-49E2-8F78-D4721B9F2C87}" destId="{A12AE2A5-9DB6-457A-8563-3EA4E32F5943}" srcOrd="0" destOrd="0" presId="urn:microsoft.com/office/officeart/2005/8/layout/radial1"/>
    <dgm:cxn modelId="{3A987D0D-70C7-4849-BBA4-4184E04EC2D3}" type="presOf" srcId="{F4538AD3-5D68-40D5-8E45-F1F790DE3AB1}" destId="{57E31F63-1432-41A2-B30A-8BB2ACF7F886}" srcOrd="0" destOrd="0" presId="urn:microsoft.com/office/officeart/2005/8/layout/radial1"/>
    <dgm:cxn modelId="{33D9181A-E80E-48E3-987B-7462B27690D2}" type="presOf" srcId="{17EE76D8-B8E0-4DAC-A540-026E8EB45838}" destId="{372D0DA4-24AB-42C2-8A3E-647D97C182E5}" srcOrd="0" destOrd="0" presId="urn:microsoft.com/office/officeart/2005/8/layout/radial1"/>
    <dgm:cxn modelId="{CA0A5277-4A7D-488E-B278-C9B028A01203}" type="presOf" srcId="{1726FF43-900B-4989-AB5A-AD438DADAEBF}" destId="{03698525-BD8D-4520-AAA2-2AFC4D55E2F1}" srcOrd="0" destOrd="0" presId="urn:microsoft.com/office/officeart/2005/8/layout/radial1"/>
    <dgm:cxn modelId="{365714CD-72CE-4342-902E-92A71820ADFD}" type="presOf" srcId="{EC42C1A8-1089-4CB6-9E30-093C5F73F2A8}" destId="{AE3EE76C-87F2-49DA-9842-9EF62E0291C7}" srcOrd="1" destOrd="0" presId="urn:microsoft.com/office/officeart/2005/8/layout/radial1"/>
    <dgm:cxn modelId="{EC17F840-A162-4A0D-A1E1-E4C4B3F9B42D}" type="presOf" srcId="{DCFAAAB1-F8C5-4554-90E8-44A91D61FABD}" destId="{458D3F03-5BB8-49D4-984B-53D06CC85354}" srcOrd="0" destOrd="0" presId="urn:microsoft.com/office/officeart/2005/8/layout/radial1"/>
    <dgm:cxn modelId="{F8534665-CE48-451B-B852-10D698910355}" srcId="{56DD0103-DF2F-4CB9-9609-4B32D1D220A0}" destId="{CFF7F596-1FED-49E2-8F78-D4721B9F2C87}" srcOrd="3" destOrd="0" parTransId="{E48F801E-5340-4C9A-B1C3-5D1F4E2E02AE}" sibTransId="{2E77E278-593D-4095-B29F-47F0EEB0992B}"/>
    <dgm:cxn modelId="{48E69DEB-F381-444F-A687-D281CFC661E4}" type="presOf" srcId="{3A41B46A-B596-4454-972E-B3907529BE43}" destId="{74CF5BC7-DB19-4876-BEAC-F3A154710B9C}" srcOrd="0" destOrd="0" presId="urn:microsoft.com/office/officeart/2005/8/layout/radial1"/>
    <dgm:cxn modelId="{511E0A1F-2B6A-4A4F-9B54-757A2C27B2DA}" type="presOf" srcId="{E48F801E-5340-4C9A-B1C3-5D1F4E2E02AE}" destId="{673750AE-0B8C-441B-B640-E6F5266B5C66}" srcOrd="1" destOrd="0" presId="urn:microsoft.com/office/officeart/2005/8/layout/radial1"/>
    <dgm:cxn modelId="{218D1060-6AA9-4D18-85AD-99D51ECC02E4}" type="presOf" srcId="{E48F801E-5340-4C9A-B1C3-5D1F4E2E02AE}" destId="{8963709C-B622-4D34-91D2-C9F7EA0D3AF5}" srcOrd="0" destOrd="0" presId="urn:microsoft.com/office/officeart/2005/8/layout/radial1"/>
    <dgm:cxn modelId="{680B6FD4-FC65-4F5E-981E-3059041ABD74}" type="presParOf" srcId="{85398D24-3D08-43D6-9D5D-DB184A06F401}" destId="{30AD1466-FD9A-4515-B24B-58B08CFECAF0}" srcOrd="0" destOrd="0" presId="urn:microsoft.com/office/officeart/2005/8/layout/radial1"/>
    <dgm:cxn modelId="{E3E30387-2388-42F2-9F65-850B995824D5}" type="presParOf" srcId="{85398D24-3D08-43D6-9D5D-DB184A06F401}" destId="{CD5ABD06-81D3-4FD4-A1A6-EBDA690EF9DE}" srcOrd="1" destOrd="0" presId="urn:microsoft.com/office/officeart/2005/8/layout/radial1"/>
    <dgm:cxn modelId="{B4D7AE20-BD9C-4188-81ED-09E72A8C1CF0}" type="presParOf" srcId="{CD5ABD06-81D3-4FD4-A1A6-EBDA690EF9DE}" destId="{957FE4D8-1D25-421F-9935-42A32B7DF5E7}" srcOrd="0" destOrd="0" presId="urn:microsoft.com/office/officeart/2005/8/layout/radial1"/>
    <dgm:cxn modelId="{6F6F105A-9E18-431B-9C3B-16FDE31A592B}" type="presParOf" srcId="{85398D24-3D08-43D6-9D5D-DB184A06F401}" destId="{372D0DA4-24AB-42C2-8A3E-647D97C182E5}" srcOrd="2" destOrd="0" presId="urn:microsoft.com/office/officeart/2005/8/layout/radial1"/>
    <dgm:cxn modelId="{FDF75EFA-A1E3-4E30-9B93-E0D7A29E9FFE}" type="presParOf" srcId="{85398D24-3D08-43D6-9D5D-DB184A06F401}" destId="{87446068-556C-4478-AFBD-C3687A97146E}" srcOrd="3" destOrd="0" presId="urn:microsoft.com/office/officeart/2005/8/layout/radial1"/>
    <dgm:cxn modelId="{E6215480-0617-4188-86D1-1FBF56D61CD5}" type="presParOf" srcId="{87446068-556C-4478-AFBD-C3687A97146E}" destId="{E2404B94-B17F-439B-9DCC-14B266EEB954}" srcOrd="0" destOrd="0" presId="urn:microsoft.com/office/officeart/2005/8/layout/radial1"/>
    <dgm:cxn modelId="{9A95DF5E-1852-4DFC-B7FC-B9BBEB1458AF}" type="presParOf" srcId="{85398D24-3D08-43D6-9D5D-DB184A06F401}" destId="{74CF5BC7-DB19-4876-BEAC-F3A154710B9C}" srcOrd="4" destOrd="0" presId="urn:microsoft.com/office/officeart/2005/8/layout/radial1"/>
    <dgm:cxn modelId="{F71D3725-2C90-4BFA-9504-C5D67710651E}" type="presParOf" srcId="{85398D24-3D08-43D6-9D5D-DB184A06F401}" destId="{03698525-BD8D-4520-AAA2-2AFC4D55E2F1}" srcOrd="5" destOrd="0" presId="urn:microsoft.com/office/officeart/2005/8/layout/radial1"/>
    <dgm:cxn modelId="{A43E6960-FFCD-48D9-BAB7-C22930BA6730}" type="presParOf" srcId="{03698525-BD8D-4520-AAA2-2AFC4D55E2F1}" destId="{3BF70CB4-3709-4E1D-B58B-EAA48DC58DDE}" srcOrd="0" destOrd="0" presId="urn:microsoft.com/office/officeart/2005/8/layout/radial1"/>
    <dgm:cxn modelId="{6836E8D8-3557-4E9F-89F5-440F31B672F7}" type="presParOf" srcId="{85398D24-3D08-43D6-9D5D-DB184A06F401}" destId="{4821426E-0979-41AE-8BE3-86B360BE35B1}" srcOrd="6" destOrd="0" presId="urn:microsoft.com/office/officeart/2005/8/layout/radial1"/>
    <dgm:cxn modelId="{CE7B7BAB-5D77-4B66-8483-0389649EABFE}" type="presParOf" srcId="{85398D24-3D08-43D6-9D5D-DB184A06F401}" destId="{8963709C-B622-4D34-91D2-C9F7EA0D3AF5}" srcOrd="7" destOrd="0" presId="urn:microsoft.com/office/officeart/2005/8/layout/radial1"/>
    <dgm:cxn modelId="{23C2FAA6-D009-47E9-8C8A-8FC75075F952}" type="presParOf" srcId="{8963709C-B622-4D34-91D2-C9F7EA0D3AF5}" destId="{673750AE-0B8C-441B-B640-E6F5266B5C66}" srcOrd="0" destOrd="0" presId="urn:microsoft.com/office/officeart/2005/8/layout/radial1"/>
    <dgm:cxn modelId="{19A3DE8A-0927-4CBB-96E8-03A7F53F52D0}" type="presParOf" srcId="{85398D24-3D08-43D6-9D5D-DB184A06F401}" destId="{A12AE2A5-9DB6-457A-8563-3EA4E32F5943}" srcOrd="8" destOrd="0" presId="urn:microsoft.com/office/officeart/2005/8/layout/radial1"/>
    <dgm:cxn modelId="{9EE5B27F-9B6A-4A04-B5CA-56439AC4695D}" type="presParOf" srcId="{85398D24-3D08-43D6-9D5D-DB184A06F401}" destId="{4C1A5EFF-AA74-4EFA-A8E2-CC5B2F254191}" srcOrd="9" destOrd="0" presId="urn:microsoft.com/office/officeart/2005/8/layout/radial1"/>
    <dgm:cxn modelId="{31FDFCAA-1E07-4245-AE46-C4FC7AB09AAB}" type="presParOf" srcId="{4C1A5EFF-AA74-4EFA-A8E2-CC5B2F254191}" destId="{AE3EE76C-87F2-49DA-9842-9EF62E0291C7}" srcOrd="0" destOrd="0" presId="urn:microsoft.com/office/officeart/2005/8/layout/radial1"/>
    <dgm:cxn modelId="{1BBFAD02-255D-4C91-8AB2-127C8D406647}" type="presParOf" srcId="{85398D24-3D08-43D6-9D5D-DB184A06F401}" destId="{ECBB34A7-327B-47EA-A9C9-134B1D2509B0}" srcOrd="10" destOrd="0" presId="urn:microsoft.com/office/officeart/2005/8/layout/radial1"/>
    <dgm:cxn modelId="{74A3433F-1834-4CFE-9B35-58F4A298F9DA}" type="presParOf" srcId="{85398D24-3D08-43D6-9D5D-DB184A06F401}" destId="{D00A4384-171B-4326-BC46-2F3AE80F37E9}" srcOrd="11" destOrd="0" presId="urn:microsoft.com/office/officeart/2005/8/layout/radial1"/>
    <dgm:cxn modelId="{34F49623-55D6-417D-A737-56EB7ECBC372}" type="presParOf" srcId="{D00A4384-171B-4326-BC46-2F3AE80F37E9}" destId="{AD0C047E-7F6E-4B2F-B98C-1577D0AB0181}" srcOrd="0" destOrd="0" presId="urn:microsoft.com/office/officeart/2005/8/layout/radial1"/>
    <dgm:cxn modelId="{92EF2DCE-4FB7-4A9E-8EAA-73826BA431C2}" type="presParOf" srcId="{85398D24-3D08-43D6-9D5D-DB184A06F401}" destId="{458D3F03-5BB8-49D4-984B-53D06CC85354}" srcOrd="12" destOrd="0" presId="urn:microsoft.com/office/officeart/2005/8/layout/radial1"/>
    <dgm:cxn modelId="{B6E89422-8055-40E1-8B26-0DE8F3008BB3}" type="presParOf" srcId="{85398D24-3D08-43D6-9D5D-DB184A06F401}" destId="{57E31F63-1432-41A2-B30A-8BB2ACF7F886}" srcOrd="13" destOrd="0" presId="urn:microsoft.com/office/officeart/2005/8/layout/radial1"/>
    <dgm:cxn modelId="{B381E431-2A32-43E2-B5A1-95CEB980C666}" type="presParOf" srcId="{57E31F63-1432-41A2-B30A-8BB2ACF7F886}" destId="{05062A6D-C7B5-44BB-962E-71121FB472FC}" srcOrd="0" destOrd="0" presId="urn:microsoft.com/office/officeart/2005/8/layout/radial1"/>
    <dgm:cxn modelId="{8E3E3AF7-1174-4CCC-86C4-D731E73A1DF8}" type="presParOf" srcId="{85398D24-3D08-43D6-9D5D-DB184A06F401}" destId="{8DBB34DD-6780-412D-AA8A-4B9670BE589F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0DE74B-91C1-45F8-BC67-59014DED054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0F8B2B1D-ED47-44AD-B6B3-4896F55D07BF}">
      <dgm:prSet phldrT="[Texto]"/>
      <dgm:spPr/>
      <dgm:t>
        <a:bodyPr/>
        <a:lstStyle/>
        <a:p>
          <a:r>
            <a:rPr lang="pt-PT" dirty="0" smtClean="0"/>
            <a:t>Desenvolvimento</a:t>
          </a:r>
          <a:endParaRPr lang="pt-PT" dirty="0"/>
        </a:p>
      </dgm:t>
    </dgm:pt>
    <dgm:pt modelId="{252E3095-33DF-4C0B-9409-7F22A8C07229}" type="parTrans" cxnId="{2FB65961-099A-4682-A92A-7CBC2EAEAE08}">
      <dgm:prSet/>
      <dgm:spPr/>
      <dgm:t>
        <a:bodyPr/>
        <a:lstStyle/>
        <a:p>
          <a:endParaRPr lang="pt-PT"/>
        </a:p>
      </dgm:t>
    </dgm:pt>
    <dgm:pt modelId="{A8CD7CB1-8AF5-485E-932A-A3F4D9230164}" type="sibTrans" cxnId="{2FB65961-099A-4682-A92A-7CBC2EAEAE08}">
      <dgm:prSet/>
      <dgm:spPr/>
      <dgm:t>
        <a:bodyPr/>
        <a:lstStyle/>
        <a:p>
          <a:endParaRPr lang="pt-PT"/>
        </a:p>
      </dgm:t>
    </dgm:pt>
    <dgm:pt modelId="{90382724-C5DB-475E-A4C1-83A4745EE959}">
      <dgm:prSet phldrT="[Texto]"/>
      <dgm:spPr/>
      <dgm:t>
        <a:bodyPr/>
        <a:lstStyle/>
        <a:p>
          <a:r>
            <a:rPr lang="pt-PT" dirty="0" smtClean="0"/>
            <a:t>Descrição objectiva dos locais visitados ou das actividades realizadas</a:t>
          </a:r>
          <a:endParaRPr lang="pt-PT" dirty="0"/>
        </a:p>
      </dgm:t>
    </dgm:pt>
    <dgm:pt modelId="{4E5E0936-700D-4A64-B6E2-3F2C14706035}" type="parTrans" cxnId="{09BAEF2E-2FD0-44A0-9EF1-5324A63D5C9A}">
      <dgm:prSet/>
      <dgm:spPr/>
      <dgm:t>
        <a:bodyPr/>
        <a:lstStyle/>
        <a:p>
          <a:endParaRPr lang="pt-PT"/>
        </a:p>
      </dgm:t>
    </dgm:pt>
    <dgm:pt modelId="{C8B15B6B-97AB-463A-9A10-B8226D665F02}" type="sibTrans" cxnId="{09BAEF2E-2FD0-44A0-9EF1-5324A63D5C9A}">
      <dgm:prSet/>
      <dgm:spPr/>
      <dgm:t>
        <a:bodyPr/>
        <a:lstStyle/>
        <a:p>
          <a:endParaRPr lang="pt-PT"/>
        </a:p>
      </dgm:t>
    </dgm:pt>
    <dgm:pt modelId="{FF6BAC8D-CE4E-4F52-B9C1-1FF7D5703AA2}">
      <dgm:prSet phldrT="[Texto]"/>
      <dgm:spPr/>
      <dgm:t>
        <a:bodyPr/>
        <a:lstStyle/>
        <a:p>
          <a:r>
            <a:rPr lang="pt-PT" dirty="0" smtClean="0"/>
            <a:t>Expectativas pessoais relativamente à visita</a:t>
          </a:r>
          <a:endParaRPr lang="pt-PT" dirty="0"/>
        </a:p>
      </dgm:t>
    </dgm:pt>
    <dgm:pt modelId="{A537F67C-8E1B-46F5-A3DA-4F013D59560A}" type="parTrans" cxnId="{CCBB3E98-748A-4202-9E5D-D8E96EAB8075}">
      <dgm:prSet/>
      <dgm:spPr/>
      <dgm:t>
        <a:bodyPr/>
        <a:lstStyle/>
        <a:p>
          <a:endParaRPr lang="pt-PT"/>
        </a:p>
      </dgm:t>
    </dgm:pt>
    <dgm:pt modelId="{FE1E6B71-EED6-4C65-88F6-675329B981E9}" type="sibTrans" cxnId="{CCBB3E98-748A-4202-9E5D-D8E96EAB8075}">
      <dgm:prSet/>
      <dgm:spPr/>
      <dgm:t>
        <a:bodyPr/>
        <a:lstStyle/>
        <a:p>
          <a:endParaRPr lang="pt-PT"/>
        </a:p>
      </dgm:t>
    </dgm:pt>
    <dgm:pt modelId="{80B09C22-CC55-48DD-8A77-3BCFBAA2F87E}">
      <dgm:prSet phldrT="[Texto]"/>
      <dgm:spPr/>
      <dgm:t>
        <a:bodyPr/>
        <a:lstStyle/>
        <a:p>
          <a:r>
            <a:rPr lang="pt-PT" dirty="0" smtClean="0"/>
            <a:t>Relacionamento dos temas de estudo com os locais visitados</a:t>
          </a:r>
          <a:endParaRPr lang="pt-PT" dirty="0"/>
        </a:p>
      </dgm:t>
    </dgm:pt>
    <dgm:pt modelId="{1B1E2826-C89C-45C2-9426-B94541F3FB53}" type="parTrans" cxnId="{04F6BB4A-E5DD-4685-A107-DCEA4A65FD75}">
      <dgm:prSet/>
      <dgm:spPr/>
      <dgm:t>
        <a:bodyPr/>
        <a:lstStyle/>
        <a:p>
          <a:endParaRPr lang="pt-PT"/>
        </a:p>
      </dgm:t>
    </dgm:pt>
    <dgm:pt modelId="{12ABF84D-23D1-4CD1-8E13-9AC6C0B58704}" type="sibTrans" cxnId="{04F6BB4A-E5DD-4685-A107-DCEA4A65FD75}">
      <dgm:prSet/>
      <dgm:spPr/>
      <dgm:t>
        <a:bodyPr/>
        <a:lstStyle/>
        <a:p>
          <a:endParaRPr lang="pt-PT"/>
        </a:p>
      </dgm:t>
    </dgm:pt>
    <dgm:pt modelId="{29F36E55-2463-4266-958D-9E4593E120D9}">
      <dgm:prSet phldrT="[Texto]"/>
      <dgm:spPr/>
      <dgm:t>
        <a:bodyPr/>
        <a:lstStyle/>
        <a:p>
          <a:r>
            <a:rPr lang="pt-PT" dirty="0" smtClean="0"/>
            <a:t>Objectivos da visita</a:t>
          </a:r>
          <a:endParaRPr lang="pt-PT" dirty="0"/>
        </a:p>
      </dgm:t>
    </dgm:pt>
    <dgm:pt modelId="{5405089E-BD77-48E0-920A-65D726E2B721}" type="parTrans" cxnId="{0F596B9C-66D5-4FE9-8717-480146283DEE}">
      <dgm:prSet/>
      <dgm:spPr/>
      <dgm:t>
        <a:bodyPr/>
        <a:lstStyle/>
        <a:p>
          <a:endParaRPr lang="pt-PT"/>
        </a:p>
      </dgm:t>
    </dgm:pt>
    <dgm:pt modelId="{34974B9A-2DD3-4EDA-9BA0-6794ECAE3806}" type="sibTrans" cxnId="{0F596B9C-66D5-4FE9-8717-480146283DEE}">
      <dgm:prSet/>
      <dgm:spPr/>
      <dgm:t>
        <a:bodyPr/>
        <a:lstStyle/>
        <a:p>
          <a:endParaRPr lang="pt-PT"/>
        </a:p>
      </dgm:t>
    </dgm:pt>
    <dgm:pt modelId="{32783502-31E9-426B-A90A-2F8A399A6CE5}">
      <dgm:prSet phldrT="[Texto]"/>
      <dgm:spPr/>
      <dgm:t>
        <a:bodyPr/>
        <a:lstStyle/>
        <a:p>
          <a:r>
            <a:rPr lang="pt-PT" dirty="0" smtClean="0"/>
            <a:t>Aspectos considerados mais relevantes</a:t>
          </a:r>
          <a:endParaRPr lang="pt-PT" dirty="0"/>
        </a:p>
      </dgm:t>
    </dgm:pt>
    <dgm:pt modelId="{C9C6BC4D-58C4-4F29-8F67-E8360D77521D}" type="parTrans" cxnId="{E66DED7C-9570-4EA2-AF74-AB1E2BCB9799}">
      <dgm:prSet/>
      <dgm:spPr/>
      <dgm:t>
        <a:bodyPr/>
        <a:lstStyle/>
        <a:p>
          <a:endParaRPr lang="pt-PT"/>
        </a:p>
      </dgm:t>
    </dgm:pt>
    <dgm:pt modelId="{CD52AE17-FF39-4A61-902B-A2B270020CDF}" type="sibTrans" cxnId="{E66DED7C-9570-4EA2-AF74-AB1E2BCB9799}">
      <dgm:prSet/>
      <dgm:spPr/>
      <dgm:t>
        <a:bodyPr/>
        <a:lstStyle/>
        <a:p>
          <a:endParaRPr lang="pt-PT"/>
        </a:p>
      </dgm:t>
    </dgm:pt>
    <dgm:pt modelId="{BE708A37-9AE1-419F-A045-B4C8407119A0}">
      <dgm:prSet phldrT="[Texto]"/>
      <dgm:spPr/>
      <dgm:t>
        <a:bodyPr/>
        <a:lstStyle/>
        <a:p>
          <a:r>
            <a:rPr lang="pt-PT" dirty="0" smtClean="0"/>
            <a:t>Grau de satisfação</a:t>
          </a:r>
          <a:endParaRPr lang="pt-PT" dirty="0"/>
        </a:p>
      </dgm:t>
    </dgm:pt>
    <dgm:pt modelId="{8DCCD9DA-9C61-4579-846A-CC55F7E6B3FF}" type="parTrans" cxnId="{4F6A1376-A69D-41A6-9D7B-A0CC12831924}">
      <dgm:prSet/>
      <dgm:spPr/>
      <dgm:t>
        <a:bodyPr/>
        <a:lstStyle/>
        <a:p>
          <a:endParaRPr lang="pt-PT"/>
        </a:p>
      </dgm:t>
    </dgm:pt>
    <dgm:pt modelId="{86B8A107-3EBC-4492-AFA3-F274A75EA3AC}" type="sibTrans" cxnId="{4F6A1376-A69D-41A6-9D7B-A0CC12831924}">
      <dgm:prSet/>
      <dgm:spPr/>
      <dgm:t>
        <a:bodyPr/>
        <a:lstStyle/>
        <a:p>
          <a:endParaRPr lang="pt-PT"/>
        </a:p>
      </dgm:t>
    </dgm:pt>
    <dgm:pt modelId="{C39C5BFD-193B-4B71-815B-0AB987AED98A}">
      <dgm:prSet phldrT="[Texto]"/>
      <dgm:spPr/>
      <dgm:t>
        <a:bodyPr/>
        <a:lstStyle/>
        <a:p>
          <a:r>
            <a:rPr lang="pt-PT" dirty="0" smtClean="0"/>
            <a:t>Ambiente em que decorreu a visita</a:t>
          </a:r>
          <a:endParaRPr lang="pt-PT" dirty="0"/>
        </a:p>
      </dgm:t>
    </dgm:pt>
    <dgm:pt modelId="{3D87A58D-361C-4685-9E22-753C01819E1E}" type="parTrans" cxnId="{8AF215A0-FF56-4F0D-8200-E4201F14A574}">
      <dgm:prSet/>
      <dgm:spPr/>
      <dgm:t>
        <a:bodyPr/>
        <a:lstStyle/>
        <a:p>
          <a:endParaRPr lang="pt-PT"/>
        </a:p>
      </dgm:t>
    </dgm:pt>
    <dgm:pt modelId="{E64911C3-C5CD-40E7-BC7C-60CA2F956997}" type="sibTrans" cxnId="{8AF215A0-FF56-4F0D-8200-E4201F14A574}">
      <dgm:prSet/>
      <dgm:spPr/>
      <dgm:t>
        <a:bodyPr/>
        <a:lstStyle/>
        <a:p>
          <a:endParaRPr lang="pt-PT"/>
        </a:p>
      </dgm:t>
    </dgm:pt>
    <dgm:pt modelId="{7788FFB2-3E41-483B-B3DD-9960A023E924}" type="pres">
      <dgm:prSet presAssocID="{420DE74B-91C1-45F8-BC67-59014DED054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212E29F4-A474-4222-B9AA-E50F4465F4FC}" type="pres">
      <dgm:prSet presAssocID="{0F8B2B1D-ED47-44AD-B6B3-4896F55D07BF}" presName="centerShape" presStyleLbl="node0" presStyleIdx="0" presStyleCnt="1"/>
      <dgm:spPr/>
      <dgm:t>
        <a:bodyPr/>
        <a:lstStyle/>
        <a:p>
          <a:endParaRPr lang="pt-PT"/>
        </a:p>
      </dgm:t>
    </dgm:pt>
    <dgm:pt modelId="{1E6305D1-CB4E-4496-90FA-10B1764CD76C}" type="pres">
      <dgm:prSet presAssocID="{90382724-C5DB-475E-A4C1-83A4745EE959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F623A6D-CFEC-4BF7-BE62-B87B87FD44B4}" type="pres">
      <dgm:prSet presAssocID="{90382724-C5DB-475E-A4C1-83A4745EE959}" presName="dummy" presStyleCnt="0"/>
      <dgm:spPr/>
    </dgm:pt>
    <dgm:pt modelId="{67C05148-25A3-4730-B347-5E8E2243D143}" type="pres">
      <dgm:prSet presAssocID="{C8B15B6B-97AB-463A-9A10-B8226D665F02}" presName="sibTrans" presStyleLbl="sibTrans2D1" presStyleIdx="0" presStyleCnt="7"/>
      <dgm:spPr/>
      <dgm:t>
        <a:bodyPr/>
        <a:lstStyle/>
        <a:p>
          <a:endParaRPr lang="pt-PT"/>
        </a:p>
      </dgm:t>
    </dgm:pt>
    <dgm:pt modelId="{480D52C0-78CD-4974-A625-C9FC6A46AA84}" type="pres">
      <dgm:prSet presAssocID="{FF6BAC8D-CE4E-4F52-B9C1-1FF7D5703AA2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6093152-8B98-4491-8045-1335FA52B9DD}" type="pres">
      <dgm:prSet presAssocID="{FF6BAC8D-CE4E-4F52-B9C1-1FF7D5703AA2}" presName="dummy" presStyleCnt="0"/>
      <dgm:spPr/>
    </dgm:pt>
    <dgm:pt modelId="{D61E392E-51A2-4BD1-A47E-FCD6CBF16DA4}" type="pres">
      <dgm:prSet presAssocID="{FE1E6B71-EED6-4C65-88F6-675329B981E9}" presName="sibTrans" presStyleLbl="sibTrans2D1" presStyleIdx="1" presStyleCnt="7"/>
      <dgm:spPr/>
      <dgm:t>
        <a:bodyPr/>
        <a:lstStyle/>
        <a:p>
          <a:endParaRPr lang="pt-PT"/>
        </a:p>
      </dgm:t>
    </dgm:pt>
    <dgm:pt modelId="{0DA017F9-9A20-4121-9A0C-8645E78B9B9E}" type="pres">
      <dgm:prSet presAssocID="{80B09C22-CC55-48DD-8A77-3BCFBAA2F87E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245081A8-6DC4-4690-8BC4-3C00E773C460}" type="pres">
      <dgm:prSet presAssocID="{80B09C22-CC55-48DD-8A77-3BCFBAA2F87E}" presName="dummy" presStyleCnt="0"/>
      <dgm:spPr/>
    </dgm:pt>
    <dgm:pt modelId="{FF264B0C-3585-486F-BC90-D2F50A98782D}" type="pres">
      <dgm:prSet presAssocID="{12ABF84D-23D1-4CD1-8E13-9AC6C0B58704}" presName="sibTrans" presStyleLbl="sibTrans2D1" presStyleIdx="2" presStyleCnt="7"/>
      <dgm:spPr/>
      <dgm:t>
        <a:bodyPr/>
        <a:lstStyle/>
        <a:p>
          <a:endParaRPr lang="pt-PT"/>
        </a:p>
      </dgm:t>
    </dgm:pt>
    <dgm:pt modelId="{1BBDB09B-68CE-499D-AD1B-1A9E6C16C333}" type="pres">
      <dgm:prSet presAssocID="{29F36E55-2463-4266-958D-9E4593E120D9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ABC8D8E-1722-4307-8793-F8AA4D27DE34}" type="pres">
      <dgm:prSet presAssocID="{29F36E55-2463-4266-958D-9E4593E120D9}" presName="dummy" presStyleCnt="0"/>
      <dgm:spPr/>
    </dgm:pt>
    <dgm:pt modelId="{FEB4458C-A44E-414C-8A97-68D312A3E7A5}" type="pres">
      <dgm:prSet presAssocID="{34974B9A-2DD3-4EDA-9BA0-6794ECAE3806}" presName="sibTrans" presStyleLbl="sibTrans2D1" presStyleIdx="3" presStyleCnt="7"/>
      <dgm:spPr/>
      <dgm:t>
        <a:bodyPr/>
        <a:lstStyle/>
        <a:p>
          <a:endParaRPr lang="pt-PT"/>
        </a:p>
      </dgm:t>
    </dgm:pt>
    <dgm:pt modelId="{CC7CC2FD-CC6A-4DAC-81CF-DCDAAC6A43DD}" type="pres">
      <dgm:prSet presAssocID="{32783502-31E9-426B-A90A-2F8A399A6CE5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0575AA0-F5C2-433C-B833-16180F39E890}" type="pres">
      <dgm:prSet presAssocID="{32783502-31E9-426B-A90A-2F8A399A6CE5}" presName="dummy" presStyleCnt="0"/>
      <dgm:spPr/>
    </dgm:pt>
    <dgm:pt modelId="{673B8972-504D-40FE-8A89-F62B5FD9D29B}" type="pres">
      <dgm:prSet presAssocID="{CD52AE17-FF39-4A61-902B-A2B270020CDF}" presName="sibTrans" presStyleLbl="sibTrans2D1" presStyleIdx="4" presStyleCnt="7"/>
      <dgm:spPr/>
      <dgm:t>
        <a:bodyPr/>
        <a:lstStyle/>
        <a:p>
          <a:endParaRPr lang="pt-PT"/>
        </a:p>
      </dgm:t>
    </dgm:pt>
    <dgm:pt modelId="{FAFD721F-5A06-4688-AA99-F88EF46673A3}" type="pres">
      <dgm:prSet presAssocID="{BE708A37-9AE1-419F-A045-B4C8407119A0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4E20586-452B-4496-AE27-A5A60A7ECDCB}" type="pres">
      <dgm:prSet presAssocID="{BE708A37-9AE1-419F-A045-B4C8407119A0}" presName="dummy" presStyleCnt="0"/>
      <dgm:spPr/>
    </dgm:pt>
    <dgm:pt modelId="{EC5FC52E-7DAD-4261-81B7-1C9598BE5164}" type="pres">
      <dgm:prSet presAssocID="{86B8A107-3EBC-4492-AFA3-F274A75EA3AC}" presName="sibTrans" presStyleLbl="sibTrans2D1" presStyleIdx="5" presStyleCnt="7"/>
      <dgm:spPr/>
      <dgm:t>
        <a:bodyPr/>
        <a:lstStyle/>
        <a:p>
          <a:endParaRPr lang="pt-PT"/>
        </a:p>
      </dgm:t>
    </dgm:pt>
    <dgm:pt modelId="{E79EFC00-4989-4B61-9937-094A56EDE985}" type="pres">
      <dgm:prSet presAssocID="{C39C5BFD-193B-4B71-815B-0AB987AED98A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0A7209E-C8F8-4F40-BEEB-01EA11AEA5B5}" type="pres">
      <dgm:prSet presAssocID="{C39C5BFD-193B-4B71-815B-0AB987AED98A}" presName="dummy" presStyleCnt="0"/>
      <dgm:spPr/>
    </dgm:pt>
    <dgm:pt modelId="{2FD38C20-CDF3-4338-94C9-D4E70B5A4090}" type="pres">
      <dgm:prSet presAssocID="{E64911C3-C5CD-40E7-BC7C-60CA2F956997}" presName="sibTrans" presStyleLbl="sibTrans2D1" presStyleIdx="6" presStyleCnt="7"/>
      <dgm:spPr/>
      <dgm:t>
        <a:bodyPr/>
        <a:lstStyle/>
        <a:p>
          <a:endParaRPr lang="pt-PT"/>
        </a:p>
      </dgm:t>
    </dgm:pt>
  </dgm:ptLst>
  <dgm:cxnLst>
    <dgm:cxn modelId="{0F596B9C-66D5-4FE9-8717-480146283DEE}" srcId="{0F8B2B1D-ED47-44AD-B6B3-4896F55D07BF}" destId="{29F36E55-2463-4266-958D-9E4593E120D9}" srcOrd="3" destOrd="0" parTransId="{5405089E-BD77-48E0-920A-65D726E2B721}" sibTransId="{34974B9A-2DD3-4EDA-9BA0-6794ECAE3806}"/>
    <dgm:cxn modelId="{89C5F755-225F-4880-8AE2-12B8652BDE92}" type="presOf" srcId="{12ABF84D-23D1-4CD1-8E13-9AC6C0B58704}" destId="{FF264B0C-3585-486F-BC90-D2F50A98782D}" srcOrd="0" destOrd="0" presId="urn:microsoft.com/office/officeart/2005/8/layout/radial6"/>
    <dgm:cxn modelId="{70A5E927-5844-4692-BA31-950BA5D71649}" type="presOf" srcId="{80B09C22-CC55-48DD-8A77-3BCFBAA2F87E}" destId="{0DA017F9-9A20-4121-9A0C-8645E78B9B9E}" srcOrd="0" destOrd="0" presId="urn:microsoft.com/office/officeart/2005/8/layout/radial6"/>
    <dgm:cxn modelId="{A3F085A4-1DAC-4080-9018-1BDD2971565B}" type="presOf" srcId="{FF6BAC8D-CE4E-4F52-B9C1-1FF7D5703AA2}" destId="{480D52C0-78CD-4974-A625-C9FC6A46AA84}" srcOrd="0" destOrd="0" presId="urn:microsoft.com/office/officeart/2005/8/layout/radial6"/>
    <dgm:cxn modelId="{4F6A1376-A69D-41A6-9D7B-A0CC12831924}" srcId="{0F8B2B1D-ED47-44AD-B6B3-4896F55D07BF}" destId="{BE708A37-9AE1-419F-A045-B4C8407119A0}" srcOrd="5" destOrd="0" parTransId="{8DCCD9DA-9C61-4579-846A-CC55F7E6B3FF}" sibTransId="{86B8A107-3EBC-4492-AFA3-F274A75EA3AC}"/>
    <dgm:cxn modelId="{704D0C0F-CBC9-43DE-B013-C437B469AF2F}" type="presOf" srcId="{C39C5BFD-193B-4B71-815B-0AB987AED98A}" destId="{E79EFC00-4989-4B61-9937-094A56EDE985}" srcOrd="0" destOrd="0" presId="urn:microsoft.com/office/officeart/2005/8/layout/radial6"/>
    <dgm:cxn modelId="{E4A25ABA-69B4-41FA-A19A-BFECC7E2EF80}" type="presOf" srcId="{E64911C3-C5CD-40E7-BC7C-60CA2F956997}" destId="{2FD38C20-CDF3-4338-94C9-D4E70B5A4090}" srcOrd="0" destOrd="0" presId="urn:microsoft.com/office/officeart/2005/8/layout/radial6"/>
    <dgm:cxn modelId="{CCBB3E98-748A-4202-9E5D-D8E96EAB8075}" srcId="{0F8B2B1D-ED47-44AD-B6B3-4896F55D07BF}" destId="{FF6BAC8D-CE4E-4F52-B9C1-1FF7D5703AA2}" srcOrd="1" destOrd="0" parTransId="{A537F67C-8E1B-46F5-A3DA-4F013D59560A}" sibTransId="{FE1E6B71-EED6-4C65-88F6-675329B981E9}"/>
    <dgm:cxn modelId="{798C1919-833C-4A80-AAF1-C0E35AC9C483}" type="presOf" srcId="{C8B15B6B-97AB-463A-9A10-B8226D665F02}" destId="{67C05148-25A3-4730-B347-5E8E2243D143}" srcOrd="0" destOrd="0" presId="urn:microsoft.com/office/officeart/2005/8/layout/radial6"/>
    <dgm:cxn modelId="{900510C6-F847-4A50-898F-3907C6ED1DB2}" type="presOf" srcId="{420DE74B-91C1-45F8-BC67-59014DED054D}" destId="{7788FFB2-3E41-483B-B3DD-9960A023E924}" srcOrd="0" destOrd="0" presId="urn:microsoft.com/office/officeart/2005/8/layout/radial6"/>
    <dgm:cxn modelId="{F2816502-9281-4B32-BF34-F75D5C82A4C1}" type="presOf" srcId="{0F8B2B1D-ED47-44AD-B6B3-4896F55D07BF}" destId="{212E29F4-A474-4222-B9AA-E50F4465F4FC}" srcOrd="0" destOrd="0" presId="urn:microsoft.com/office/officeart/2005/8/layout/radial6"/>
    <dgm:cxn modelId="{2FB65961-099A-4682-A92A-7CBC2EAEAE08}" srcId="{420DE74B-91C1-45F8-BC67-59014DED054D}" destId="{0F8B2B1D-ED47-44AD-B6B3-4896F55D07BF}" srcOrd="0" destOrd="0" parTransId="{252E3095-33DF-4C0B-9409-7F22A8C07229}" sibTransId="{A8CD7CB1-8AF5-485E-932A-A3F4D9230164}"/>
    <dgm:cxn modelId="{9ED9D8F7-48E9-49FE-A129-4DE96DCC6A74}" type="presOf" srcId="{32783502-31E9-426B-A90A-2F8A399A6CE5}" destId="{CC7CC2FD-CC6A-4DAC-81CF-DCDAAC6A43DD}" srcOrd="0" destOrd="0" presId="urn:microsoft.com/office/officeart/2005/8/layout/radial6"/>
    <dgm:cxn modelId="{797EFEB6-31DC-44DB-959C-BE97146CA544}" type="presOf" srcId="{34974B9A-2DD3-4EDA-9BA0-6794ECAE3806}" destId="{FEB4458C-A44E-414C-8A97-68D312A3E7A5}" srcOrd="0" destOrd="0" presId="urn:microsoft.com/office/officeart/2005/8/layout/radial6"/>
    <dgm:cxn modelId="{09BAEF2E-2FD0-44A0-9EF1-5324A63D5C9A}" srcId="{0F8B2B1D-ED47-44AD-B6B3-4896F55D07BF}" destId="{90382724-C5DB-475E-A4C1-83A4745EE959}" srcOrd="0" destOrd="0" parTransId="{4E5E0936-700D-4A64-B6E2-3F2C14706035}" sibTransId="{C8B15B6B-97AB-463A-9A10-B8226D665F02}"/>
    <dgm:cxn modelId="{39A39857-BEB3-49D3-9D14-8ED39D36626B}" type="presOf" srcId="{BE708A37-9AE1-419F-A045-B4C8407119A0}" destId="{FAFD721F-5A06-4688-AA99-F88EF46673A3}" srcOrd="0" destOrd="0" presId="urn:microsoft.com/office/officeart/2005/8/layout/radial6"/>
    <dgm:cxn modelId="{E66DED7C-9570-4EA2-AF74-AB1E2BCB9799}" srcId="{0F8B2B1D-ED47-44AD-B6B3-4896F55D07BF}" destId="{32783502-31E9-426B-A90A-2F8A399A6CE5}" srcOrd="4" destOrd="0" parTransId="{C9C6BC4D-58C4-4F29-8F67-E8360D77521D}" sibTransId="{CD52AE17-FF39-4A61-902B-A2B270020CDF}"/>
    <dgm:cxn modelId="{D2D03825-E2AC-4F82-B8B6-67179F97CFC7}" type="presOf" srcId="{FE1E6B71-EED6-4C65-88F6-675329B981E9}" destId="{D61E392E-51A2-4BD1-A47E-FCD6CBF16DA4}" srcOrd="0" destOrd="0" presId="urn:microsoft.com/office/officeart/2005/8/layout/radial6"/>
    <dgm:cxn modelId="{6611874D-CAB4-49B2-8B2D-EA8ADE452696}" type="presOf" srcId="{86B8A107-3EBC-4492-AFA3-F274A75EA3AC}" destId="{EC5FC52E-7DAD-4261-81B7-1C9598BE5164}" srcOrd="0" destOrd="0" presId="urn:microsoft.com/office/officeart/2005/8/layout/radial6"/>
    <dgm:cxn modelId="{8AF215A0-FF56-4F0D-8200-E4201F14A574}" srcId="{0F8B2B1D-ED47-44AD-B6B3-4896F55D07BF}" destId="{C39C5BFD-193B-4B71-815B-0AB987AED98A}" srcOrd="6" destOrd="0" parTransId="{3D87A58D-361C-4685-9E22-753C01819E1E}" sibTransId="{E64911C3-C5CD-40E7-BC7C-60CA2F956997}"/>
    <dgm:cxn modelId="{04F6BB4A-E5DD-4685-A107-DCEA4A65FD75}" srcId="{0F8B2B1D-ED47-44AD-B6B3-4896F55D07BF}" destId="{80B09C22-CC55-48DD-8A77-3BCFBAA2F87E}" srcOrd="2" destOrd="0" parTransId="{1B1E2826-C89C-45C2-9426-B94541F3FB53}" sibTransId="{12ABF84D-23D1-4CD1-8E13-9AC6C0B58704}"/>
    <dgm:cxn modelId="{AA49778A-FD44-4606-89D7-B0343F27686B}" type="presOf" srcId="{CD52AE17-FF39-4A61-902B-A2B270020CDF}" destId="{673B8972-504D-40FE-8A89-F62B5FD9D29B}" srcOrd="0" destOrd="0" presId="urn:microsoft.com/office/officeart/2005/8/layout/radial6"/>
    <dgm:cxn modelId="{C3C9F9A9-C3EF-43E5-82A1-EAB3224C4527}" type="presOf" srcId="{29F36E55-2463-4266-958D-9E4593E120D9}" destId="{1BBDB09B-68CE-499D-AD1B-1A9E6C16C333}" srcOrd="0" destOrd="0" presId="urn:microsoft.com/office/officeart/2005/8/layout/radial6"/>
    <dgm:cxn modelId="{BFD51E7F-F25D-43EE-AF6E-677DE10C809D}" type="presOf" srcId="{90382724-C5DB-475E-A4C1-83A4745EE959}" destId="{1E6305D1-CB4E-4496-90FA-10B1764CD76C}" srcOrd="0" destOrd="0" presId="urn:microsoft.com/office/officeart/2005/8/layout/radial6"/>
    <dgm:cxn modelId="{3E0867C2-2191-4FE2-A57F-E9A061206740}" type="presParOf" srcId="{7788FFB2-3E41-483B-B3DD-9960A023E924}" destId="{212E29F4-A474-4222-B9AA-E50F4465F4FC}" srcOrd="0" destOrd="0" presId="urn:microsoft.com/office/officeart/2005/8/layout/radial6"/>
    <dgm:cxn modelId="{CB06A6B2-21EC-49E0-8018-10D97879C551}" type="presParOf" srcId="{7788FFB2-3E41-483B-B3DD-9960A023E924}" destId="{1E6305D1-CB4E-4496-90FA-10B1764CD76C}" srcOrd="1" destOrd="0" presId="urn:microsoft.com/office/officeart/2005/8/layout/radial6"/>
    <dgm:cxn modelId="{593CBCF3-2700-4ED9-AF92-F0F8283E5054}" type="presParOf" srcId="{7788FFB2-3E41-483B-B3DD-9960A023E924}" destId="{AF623A6D-CFEC-4BF7-BE62-B87B87FD44B4}" srcOrd="2" destOrd="0" presId="urn:microsoft.com/office/officeart/2005/8/layout/radial6"/>
    <dgm:cxn modelId="{222DF5F6-0CEF-4837-BFCF-CA6A7693E144}" type="presParOf" srcId="{7788FFB2-3E41-483B-B3DD-9960A023E924}" destId="{67C05148-25A3-4730-B347-5E8E2243D143}" srcOrd="3" destOrd="0" presId="urn:microsoft.com/office/officeart/2005/8/layout/radial6"/>
    <dgm:cxn modelId="{F9503470-5092-49DC-89A8-9AA0714ABAF0}" type="presParOf" srcId="{7788FFB2-3E41-483B-B3DD-9960A023E924}" destId="{480D52C0-78CD-4974-A625-C9FC6A46AA84}" srcOrd="4" destOrd="0" presId="urn:microsoft.com/office/officeart/2005/8/layout/radial6"/>
    <dgm:cxn modelId="{307F9361-03EF-4DC0-ACE7-0986ABEB795C}" type="presParOf" srcId="{7788FFB2-3E41-483B-B3DD-9960A023E924}" destId="{D6093152-8B98-4491-8045-1335FA52B9DD}" srcOrd="5" destOrd="0" presId="urn:microsoft.com/office/officeart/2005/8/layout/radial6"/>
    <dgm:cxn modelId="{DE488F5B-7504-4F51-A28F-CC2F28001841}" type="presParOf" srcId="{7788FFB2-3E41-483B-B3DD-9960A023E924}" destId="{D61E392E-51A2-4BD1-A47E-FCD6CBF16DA4}" srcOrd="6" destOrd="0" presId="urn:microsoft.com/office/officeart/2005/8/layout/radial6"/>
    <dgm:cxn modelId="{30AD9E70-099A-4BB9-926B-79A47FB21A74}" type="presParOf" srcId="{7788FFB2-3E41-483B-B3DD-9960A023E924}" destId="{0DA017F9-9A20-4121-9A0C-8645E78B9B9E}" srcOrd="7" destOrd="0" presId="urn:microsoft.com/office/officeart/2005/8/layout/radial6"/>
    <dgm:cxn modelId="{12B1E7C4-AA80-4168-8004-15D5F8925B3B}" type="presParOf" srcId="{7788FFB2-3E41-483B-B3DD-9960A023E924}" destId="{245081A8-6DC4-4690-8BC4-3C00E773C460}" srcOrd="8" destOrd="0" presId="urn:microsoft.com/office/officeart/2005/8/layout/radial6"/>
    <dgm:cxn modelId="{A699A016-F000-438F-A3ED-B4B3E329CA8B}" type="presParOf" srcId="{7788FFB2-3E41-483B-B3DD-9960A023E924}" destId="{FF264B0C-3585-486F-BC90-D2F50A98782D}" srcOrd="9" destOrd="0" presId="urn:microsoft.com/office/officeart/2005/8/layout/radial6"/>
    <dgm:cxn modelId="{C5F51AAB-7D69-4F89-9ABC-E07A77B42469}" type="presParOf" srcId="{7788FFB2-3E41-483B-B3DD-9960A023E924}" destId="{1BBDB09B-68CE-499D-AD1B-1A9E6C16C333}" srcOrd="10" destOrd="0" presId="urn:microsoft.com/office/officeart/2005/8/layout/radial6"/>
    <dgm:cxn modelId="{0CDA2021-5FA6-4C52-B281-682053FBF574}" type="presParOf" srcId="{7788FFB2-3E41-483B-B3DD-9960A023E924}" destId="{BABC8D8E-1722-4307-8793-F8AA4D27DE34}" srcOrd="11" destOrd="0" presId="urn:microsoft.com/office/officeart/2005/8/layout/radial6"/>
    <dgm:cxn modelId="{359BF274-67DC-481E-821B-5A88A0AB8EDE}" type="presParOf" srcId="{7788FFB2-3E41-483B-B3DD-9960A023E924}" destId="{FEB4458C-A44E-414C-8A97-68D312A3E7A5}" srcOrd="12" destOrd="0" presId="urn:microsoft.com/office/officeart/2005/8/layout/radial6"/>
    <dgm:cxn modelId="{78AC4668-7E4C-4B2B-87A9-067001106CAE}" type="presParOf" srcId="{7788FFB2-3E41-483B-B3DD-9960A023E924}" destId="{CC7CC2FD-CC6A-4DAC-81CF-DCDAAC6A43DD}" srcOrd="13" destOrd="0" presId="urn:microsoft.com/office/officeart/2005/8/layout/radial6"/>
    <dgm:cxn modelId="{F3EB0FFF-E53B-4863-9589-F0A9843BA153}" type="presParOf" srcId="{7788FFB2-3E41-483B-B3DD-9960A023E924}" destId="{40575AA0-F5C2-433C-B833-16180F39E890}" srcOrd="14" destOrd="0" presId="urn:microsoft.com/office/officeart/2005/8/layout/radial6"/>
    <dgm:cxn modelId="{3E460127-7557-47BD-8D63-0A39AF2C3747}" type="presParOf" srcId="{7788FFB2-3E41-483B-B3DD-9960A023E924}" destId="{673B8972-504D-40FE-8A89-F62B5FD9D29B}" srcOrd="15" destOrd="0" presId="urn:microsoft.com/office/officeart/2005/8/layout/radial6"/>
    <dgm:cxn modelId="{18D213B2-C4DE-42F1-A417-86F48CBB2BDB}" type="presParOf" srcId="{7788FFB2-3E41-483B-B3DD-9960A023E924}" destId="{FAFD721F-5A06-4688-AA99-F88EF46673A3}" srcOrd="16" destOrd="0" presId="urn:microsoft.com/office/officeart/2005/8/layout/radial6"/>
    <dgm:cxn modelId="{53226E10-47A7-4371-802E-5C6692A8065F}" type="presParOf" srcId="{7788FFB2-3E41-483B-B3DD-9960A023E924}" destId="{D4E20586-452B-4496-AE27-A5A60A7ECDCB}" srcOrd="17" destOrd="0" presId="urn:microsoft.com/office/officeart/2005/8/layout/radial6"/>
    <dgm:cxn modelId="{58F1DA85-C23D-4BA5-A2C3-AC84B18B02A9}" type="presParOf" srcId="{7788FFB2-3E41-483B-B3DD-9960A023E924}" destId="{EC5FC52E-7DAD-4261-81B7-1C9598BE5164}" srcOrd="18" destOrd="0" presId="urn:microsoft.com/office/officeart/2005/8/layout/radial6"/>
    <dgm:cxn modelId="{E912CD67-8775-45EC-A962-74E73258556C}" type="presParOf" srcId="{7788FFB2-3E41-483B-B3DD-9960A023E924}" destId="{E79EFC00-4989-4B61-9937-094A56EDE985}" srcOrd="19" destOrd="0" presId="urn:microsoft.com/office/officeart/2005/8/layout/radial6"/>
    <dgm:cxn modelId="{5570042C-DB08-4BBA-884F-C755455746E7}" type="presParOf" srcId="{7788FFB2-3E41-483B-B3DD-9960A023E924}" destId="{10A7209E-C8F8-4F40-BEEB-01EA11AEA5B5}" srcOrd="20" destOrd="0" presId="urn:microsoft.com/office/officeart/2005/8/layout/radial6"/>
    <dgm:cxn modelId="{6FFF1F10-1CDF-401A-8FD5-B1D96C161DAD}" type="presParOf" srcId="{7788FFB2-3E41-483B-B3DD-9960A023E924}" destId="{2FD38C20-CDF3-4338-94C9-D4E70B5A4090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1B1273-0DD3-4C8E-A9B1-B2B76CABFFA5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805794B1-993A-460E-8CC4-DD6C6D8FDEE7}">
      <dgm:prSet phldrT="[Texto]"/>
      <dgm:spPr/>
      <dgm:t>
        <a:bodyPr/>
        <a:lstStyle/>
        <a:p>
          <a:r>
            <a:rPr lang="pt-PT" dirty="0" smtClean="0"/>
            <a:t>Aspectos que foram mais conseguidos e menos conseguidos</a:t>
          </a:r>
          <a:endParaRPr lang="pt-PT" dirty="0"/>
        </a:p>
      </dgm:t>
    </dgm:pt>
    <dgm:pt modelId="{D17C6647-8716-47EC-B0D3-871EE5B1B39E}" type="parTrans" cxnId="{A0953E75-9457-4F45-97A5-E75F9C08A0C5}">
      <dgm:prSet/>
      <dgm:spPr/>
      <dgm:t>
        <a:bodyPr/>
        <a:lstStyle/>
        <a:p>
          <a:endParaRPr lang="pt-PT"/>
        </a:p>
      </dgm:t>
    </dgm:pt>
    <dgm:pt modelId="{4380B940-B870-448B-ABE5-6F47D4955094}" type="sibTrans" cxnId="{A0953E75-9457-4F45-97A5-E75F9C08A0C5}">
      <dgm:prSet/>
      <dgm:spPr/>
      <dgm:t>
        <a:bodyPr/>
        <a:lstStyle/>
        <a:p>
          <a:endParaRPr lang="pt-PT"/>
        </a:p>
      </dgm:t>
    </dgm:pt>
    <dgm:pt modelId="{ACCAC7B7-B124-4565-A7BB-9E3DBE1C0F6B}">
      <dgm:prSet phldrT="[Texto]"/>
      <dgm:spPr/>
      <dgm:t>
        <a:bodyPr/>
        <a:lstStyle/>
        <a:p>
          <a:r>
            <a:rPr lang="pt-PT" dirty="0" smtClean="0"/>
            <a:t>Opinião pessoal sobre a visita</a:t>
          </a:r>
          <a:endParaRPr lang="pt-PT" dirty="0"/>
        </a:p>
      </dgm:t>
    </dgm:pt>
    <dgm:pt modelId="{46FEFC13-87DC-4F18-8D0D-8017087E1BB5}" type="parTrans" cxnId="{AF9A11D5-AF16-438A-B77E-0109F40794A6}">
      <dgm:prSet/>
      <dgm:spPr/>
      <dgm:t>
        <a:bodyPr/>
        <a:lstStyle/>
        <a:p>
          <a:endParaRPr lang="pt-PT"/>
        </a:p>
      </dgm:t>
    </dgm:pt>
    <dgm:pt modelId="{35A3879C-DB92-45B7-8C6C-DD68B4069E71}" type="sibTrans" cxnId="{AF9A11D5-AF16-438A-B77E-0109F40794A6}">
      <dgm:prSet/>
      <dgm:spPr/>
      <dgm:t>
        <a:bodyPr/>
        <a:lstStyle/>
        <a:p>
          <a:endParaRPr lang="pt-PT"/>
        </a:p>
      </dgm:t>
    </dgm:pt>
    <dgm:pt modelId="{07C1B571-BEA8-4305-A31B-C16347F54680}">
      <dgm:prSet phldrT="[Texto]"/>
      <dgm:spPr/>
      <dgm:t>
        <a:bodyPr/>
        <a:lstStyle/>
        <a:p>
          <a:r>
            <a:rPr lang="pt-PT" dirty="0" smtClean="0"/>
            <a:t>Sugestões para ter em conta em futuras visitas</a:t>
          </a:r>
          <a:endParaRPr lang="pt-PT" dirty="0"/>
        </a:p>
      </dgm:t>
    </dgm:pt>
    <dgm:pt modelId="{D91897F2-5F84-442B-B85F-F9895F71F0B5}" type="parTrans" cxnId="{E3C8E2C0-9DE3-401A-A9E2-E618623F14B2}">
      <dgm:prSet/>
      <dgm:spPr/>
      <dgm:t>
        <a:bodyPr/>
        <a:lstStyle/>
        <a:p>
          <a:endParaRPr lang="pt-PT"/>
        </a:p>
      </dgm:t>
    </dgm:pt>
    <dgm:pt modelId="{0B93C6BE-79A5-43B3-8FE7-5F74B285DC3D}" type="sibTrans" cxnId="{E3C8E2C0-9DE3-401A-A9E2-E618623F14B2}">
      <dgm:prSet/>
      <dgm:spPr/>
      <dgm:t>
        <a:bodyPr/>
        <a:lstStyle/>
        <a:p>
          <a:endParaRPr lang="pt-PT"/>
        </a:p>
      </dgm:t>
    </dgm:pt>
    <dgm:pt modelId="{64F93A70-1FAB-4D41-8FDE-227ADC11B78A}">
      <dgm:prSet phldrT="[Texto]"/>
      <dgm:spPr/>
      <dgm:t>
        <a:bodyPr/>
        <a:lstStyle/>
        <a:p>
          <a:r>
            <a:rPr lang="pt-PT" dirty="0" smtClean="0"/>
            <a:t>Conclusão</a:t>
          </a:r>
          <a:endParaRPr lang="pt-PT" dirty="0"/>
        </a:p>
      </dgm:t>
    </dgm:pt>
    <dgm:pt modelId="{CD47C4C8-1A24-4C14-8C02-A4D1BCB912E6}" type="parTrans" cxnId="{54DB7DAD-B23D-497C-AB73-ECA939FC4AC6}">
      <dgm:prSet/>
      <dgm:spPr/>
      <dgm:t>
        <a:bodyPr/>
        <a:lstStyle/>
        <a:p>
          <a:endParaRPr lang="pt-PT"/>
        </a:p>
      </dgm:t>
    </dgm:pt>
    <dgm:pt modelId="{B12ECDF4-68FC-4784-B00E-B724D8FE62B0}" type="sibTrans" cxnId="{54DB7DAD-B23D-497C-AB73-ECA939FC4AC6}">
      <dgm:prSet/>
      <dgm:spPr/>
      <dgm:t>
        <a:bodyPr/>
        <a:lstStyle/>
        <a:p>
          <a:endParaRPr lang="pt-PT"/>
        </a:p>
      </dgm:t>
    </dgm:pt>
    <dgm:pt modelId="{98E2B7E5-0E47-45D6-9920-0167E05E9096}" type="pres">
      <dgm:prSet presAssocID="{5F1B1273-0DD3-4C8E-A9B1-B2B76CABFFA5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EC46145E-E20D-4D61-938D-0432EC893147}" type="pres">
      <dgm:prSet presAssocID="{5F1B1273-0DD3-4C8E-A9B1-B2B76CABFFA5}" presName="ellipse" presStyleLbl="trBgShp" presStyleIdx="0" presStyleCnt="1"/>
      <dgm:spPr/>
    </dgm:pt>
    <dgm:pt modelId="{BD703203-C3F9-475E-800A-66AD9BFC9208}" type="pres">
      <dgm:prSet presAssocID="{5F1B1273-0DD3-4C8E-A9B1-B2B76CABFFA5}" presName="arrow1" presStyleLbl="fgShp" presStyleIdx="0" presStyleCnt="1"/>
      <dgm:spPr/>
    </dgm:pt>
    <dgm:pt modelId="{766A6A9F-5891-47FE-BD6C-07457840EDF6}" type="pres">
      <dgm:prSet presAssocID="{5F1B1273-0DD3-4C8E-A9B1-B2B76CABFFA5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D85F66A-5F2C-4986-9830-123F5C6D50AA}" type="pres">
      <dgm:prSet presAssocID="{ACCAC7B7-B124-4565-A7BB-9E3DBE1C0F6B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DC5BB96-EE36-4012-80CE-A7806C6F8D76}" type="pres">
      <dgm:prSet presAssocID="{07C1B571-BEA8-4305-A31B-C16347F54680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9D3AC4A-E168-43F5-9B36-AC670D08ABEA}" type="pres">
      <dgm:prSet presAssocID="{64F93A70-1FAB-4D41-8FDE-227ADC11B78A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F795BFE-FC78-4BC5-B87E-82A0C2362012}" type="pres">
      <dgm:prSet presAssocID="{5F1B1273-0DD3-4C8E-A9B1-B2B76CABFFA5}" presName="funnel" presStyleLbl="trAlignAcc1" presStyleIdx="0" presStyleCnt="1"/>
      <dgm:spPr/>
    </dgm:pt>
  </dgm:ptLst>
  <dgm:cxnLst>
    <dgm:cxn modelId="{A0953E75-9457-4F45-97A5-E75F9C08A0C5}" srcId="{5F1B1273-0DD3-4C8E-A9B1-B2B76CABFFA5}" destId="{805794B1-993A-460E-8CC4-DD6C6D8FDEE7}" srcOrd="0" destOrd="0" parTransId="{D17C6647-8716-47EC-B0D3-871EE5B1B39E}" sibTransId="{4380B940-B870-448B-ABE5-6F47D4955094}"/>
    <dgm:cxn modelId="{54DB7DAD-B23D-497C-AB73-ECA939FC4AC6}" srcId="{5F1B1273-0DD3-4C8E-A9B1-B2B76CABFFA5}" destId="{64F93A70-1FAB-4D41-8FDE-227ADC11B78A}" srcOrd="3" destOrd="0" parTransId="{CD47C4C8-1A24-4C14-8C02-A4D1BCB912E6}" sibTransId="{B12ECDF4-68FC-4784-B00E-B724D8FE62B0}"/>
    <dgm:cxn modelId="{F3625CAF-B9EE-407F-AF42-874DDFDDD764}" type="presOf" srcId="{5F1B1273-0DD3-4C8E-A9B1-B2B76CABFFA5}" destId="{98E2B7E5-0E47-45D6-9920-0167E05E9096}" srcOrd="0" destOrd="0" presId="urn:microsoft.com/office/officeart/2005/8/layout/funnel1"/>
    <dgm:cxn modelId="{5B20FA44-561D-4C67-B2E4-B93F3E906896}" type="presOf" srcId="{805794B1-993A-460E-8CC4-DD6C6D8FDEE7}" destId="{D9D3AC4A-E168-43F5-9B36-AC670D08ABEA}" srcOrd="0" destOrd="0" presId="urn:microsoft.com/office/officeart/2005/8/layout/funnel1"/>
    <dgm:cxn modelId="{E3C8E2C0-9DE3-401A-A9E2-E618623F14B2}" srcId="{5F1B1273-0DD3-4C8E-A9B1-B2B76CABFFA5}" destId="{07C1B571-BEA8-4305-A31B-C16347F54680}" srcOrd="2" destOrd="0" parTransId="{D91897F2-5F84-442B-B85F-F9895F71F0B5}" sibTransId="{0B93C6BE-79A5-43B3-8FE7-5F74B285DC3D}"/>
    <dgm:cxn modelId="{AFAEF540-D949-4F58-BE53-F139E5C4D939}" type="presOf" srcId="{64F93A70-1FAB-4D41-8FDE-227ADC11B78A}" destId="{766A6A9F-5891-47FE-BD6C-07457840EDF6}" srcOrd="0" destOrd="0" presId="urn:microsoft.com/office/officeart/2005/8/layout/funnel1"/>
    <dgm:cxn modelId="{BC2740BC-81C9-4357-8E69-21053A083C6F}" type="presOf" srcId="{07C1B571-BEA8-4305-A31B-C16347F54680}" destId="{ED85F66A-5F2C-4986-9830-123F5C6D50AA}" srcOrd="0" destOrd="0" presId="urn:microsoft.com/office/officeart/2005/8/layout/funnel1"/>
    <dgm:cxn modelId="{AF9A11D5-AF16-438A-B77E-0109F40794A6}" srcId="{5F1B1273-0DD3-4C8E-A9B1-B2B76CABFFA5}" destId="{ACCAC7B7-B124-4565-A7BB-9E3DBE1C0F6B}" srcOrd="1" destOrd="0" parTransId="{46FEFC13-87DC-4F18-8D0D-8017087E1BB5}" sibTransId="{35A3879C-DB92-45B7-8C6C-DD68B4069E71}"/>
    <dgm:cxn modelId="{7B834917-EF63-4E01-ABFF-3E963740270B}" type="presOf" srcId="{ACCAC7B7-B124-4565-A7BB-9E3DBE1C0F6B}" destId="{1DC5BB96-EE36-4012-80CE-A7806C6F8D76}" srcOrd="0" destOrd="0" presId="urn:microsoft.com/office/officeart/2005/8/layout/funnel1"/>
    <dgm:cxn modelId="{BD5CF0DA-E3D4-4268-8EB8-DD9A0EBDB4A2}" type="presParOf" srcId="{98E2B7E5-0E47-45D6-9920-0167E05E9096}" destId="{EC46145E-E20D-4D61-938D-0432EC893147}" srcOrd="0" destOrd="0" presId="urn:microsoft.com/office/officeart/2005/8/layout/funnel1"/>
    <dgm:cxn modelId="{C15DF92D-B2D5-4E12-8D08-A56ACE427150}" type="presParOf" srcId="{98E2B7E5-0E47-45D6-9920-0167E05E9096}" destId="{BD703203-C3F9-475E-800A-66AD9BFC9208}" srcOrd="1" destOrd="0" presId="urn:microsoft.com/office/officeart/2005/8/layout/funnel1"/>
    <dgm:cxn modelId="{FF79EBB2-AC17-4140-8104-33268165DC7D}" type="presParOf" srcId="{98E2B7E5-0E47-45D6-9920-0167E05E9096}" destId="{766A6A9F-5891-47FE-BD6C-07457840EDF6}" srcOrd="2" destOrd="0" presId="urn:microsoft.com/office/officeart/2005/8/layout/funnel1"/>
    <dgm:cxn modelId="{245CBDB9-714B-4033-B3A0-11C7A74563F3}" type="presParOf" srcId="{98E2B7E5-0E47-45D6-9920-0167E05E9096}" destId="{ED85F66A-5F2C-4986-9830-123F5C6D50AA}" srcOrd="3" destOrd="0" presId="urn:microsoft.com/office/officeart/2005/8/layout/funnel1"/>
    <dgm:cxn modelId="{5BF4D157-7EEF-4352-8E86-6C9845D7198A}" type="presParOf" srcId="{98E2B7E5-0E47-45D6-9920-0167E05E9096}" destId="{1DC5BB96-EE36-4012-80CE-A7806C6F8D76}" srcOrd="4" destOrd="0" presId="urn:microsoft.com/office/officeart/2005/8/layout/funnel1"/>
    <dgm:cxn modelId="{64DEBCD6-5E3F-4240-91D9-C50ECD31BAEA}" type="presParOf" srcId="{98E2B7E5-0E47-45D6-9920-0167E05E9096}" destId="{D9D3AC4A-E168-43F5-9B36-AC670D08ABEA}" srcOrd="5" destOrd="0" presId="urn:microsoft.com/office/officeart/2005/8/layout/funnel1"/>
    <dgm:cxn modelId="{5D54DDB5-4756-46F5-8C5E-14BAB3A16A13}" type="presParOf" srcId="{98E2B7E5-0E47-45D6-9920-0167E05E9096}" destId="{DF795BFE-FC78-4BC5-B87E-82A0C2362012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431FFE-2D6A-479D-8237-61597130BE0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50D14623-C0B8-4513-89D1-4A0DDFB75EB1}">
      <dgm:prSet phldrT="[Texto]"/>
      <dgm:spPr/>
      <dgm:t>
        <a:bodyPr/>
        <a:lstStyle/>
        <a:p>
          <a:r>
            <a:rPr lang="pt-PT" dirty="0" smtClean="0"/>
            <a:t>Introdução</a:t>
          </a:r>
          <a:endParaRPr lang="pt-PT" dirty="0"/>
        </a:p>
      </dgm:t>
    </dgm:pt>
    <dgm:pt modelId="{4648D4E9-2C33-429C-80A0-361CFBDC3E78}" type="parTrans" cxnId="{FA98261B-E499-4225-88BD-79343DDC1131}">
      <dgm:prSet/>
      <dgm:spPr/>
      <dgm:t>
        <a:bodyPr/>
        <a:lstStyle/>
        <a:p>
          <a:endParaRPr lang="pt-PT"/>
        </a:p>
      </dgm:t>
    </dgm:pt>
    <dgm:pt modelId="{2EA07097-8B97-4D25-A0EE-45327C3796F2}" type="sibTrans" cxnId="{FA98261B-E499-4225-88BD-79343DDC1131}">
      <dgm:prSet/>
      <dgm:spPr/>
      <dgm:t>
        <a:bodyPr/>
        <a:lstStyle/>
        <a:p>
          <a:endParaRPr lang="pt-PT"/>
        </a:p>
      </dgm:t>
    </dgm:pt>
    <dgm:pt modelId="{9E717A36-665E-4A76-8379-BC7278C8D4ED}">
      <dgm:prSet phldrT="[Texto]"/>
      <dgm:spPr/>
      <dgm:t>
        <a:bodyPr/>
        <a:lstStyle/>
        <a:p>
          <a:r>
            <a:rPr lang="pt-PT" dirty="0" smtClean="0"/>
            <a:t>Data de Visionamento do filme;</a:t>
          </a:r>
          <a:endParaRPr lang="pt-PT" dirty="0"/>
        </a:p>
      </dgm:t>
    </dgm:pt>
    <dgm:pt modelId="{68C91DD4-D7AE-4F93-902A-E48501D46156}" type="parTrans" cxnId="{99CDCB74-AEB1-4ADC-AC3B-19D3CBA2420D}">
      <dgm:prSet/>
      <dgm:spPr/>
      <dgm:t>
        <a:bodyPr/>
        <a:lstStyle/>
        <a:p>
          <a:endParaRPr lang="pt-PT"/>
        </a:p>
      </dgm:t>
    </dgm:pt>
    <dgm:pt modelId="{E67C0D60-6F4A-4266-8664-0DEEB12C677E}" type="sibTrans" cxnId="{99CDCB74-AEB1-4ADC-AC3B-19D3CBA2420D}">
      <dgm:prSet/>
      <dgm:spPr/>
      <dgm:t>
        <a:bodyPr/>
        <a:lstStyle/>
        <a:p>
          <a:endParaRPr lang="pt-PT"/>
        </a:p>
      </dgm:t>
    </dgm:pt>
    <dgm:pt modelId="{844D8584-D8D0-4B07-8192-004B3A35009C}">
      <dgm:prSet phldrT="[Texto]"/>
      <dgm:spPr/>
      <dgm:t>
        <a:bodyPr/>
        <a:lstStyle/>
        <a:p>
          <a:r>
            <a:rPr lang="pt-PT" dirty="0" smtClean="0"/>
            <a:t>Desenvolvimento</a:t>
          </a:r>
          <a:endParaRPr lang="pt-PT" dirty="0"/>
        </a:p>
      </dgm:t>
    </dgm:pt>
    <dgm:pt modelId="{F347E09E-07C4-4586-8AFA-41EC65813EC7}" type="parTrans" cxnId="{546F0DE1-FEF6-4B5E-B525-CF68DB5FE3E3}">
      <dgm:prSet/>
      <dgm:spPr/>
      <dgm:t>
        <a:bodyPr/>
        <a:lstStyle/>
        <a:p>
          <a:endParaRPr lang="pt-PT"/>
        </a:p>
      </dgm:t>
    </dgm:pt>
    <dgm:pt modelId="{C4D7D4DB-7F3C-4191-9E4E-CB0259ADB533}" type="sibTrans" cxnId="{546F0DE1-FEF6-4B5E-B525-CF68DB5FE3E3}">
      <dgm:prSet/>
      <dgm:spPr/>
      <dgm:t>
        <a:bodyPr/>
        <a:lstStyle/>
        <a:p>
          <a:endParaRPr lang="pt-PT"/>
        </a:p>
      </dgm:t>
    </dgm:pt>
    <dgm:pt modelId="{9977B214-D9E3-4E7E-8046-EFEF833F0596}">
      <dgm:prSet phldrT="[Texto]"/>
      <dgm:spPr/>
      <dgm:t>
        <a:bodyPr/>
        <a:lstStyle/>
        <a:p>
          <a:r>
            <a:rPr lang="pt-PT" dirty="0" smtClean="0"/>
            <a:t>Breve síntese da história;</a:t>
          </a:r>
          <a:endParaRPr lang="pt-PT" dirty="0"/>
        </a:p>
      </dgm:t>
    </dgm:pt>
    <dgm:pt modelId="{DDD01A43-2613-4042-8054-C3629F536D14}" type="parTrans" cxnId="{80071ABA-FF3B-4B55-8988-D2762B64BBAB}">
      <dgm:prSet/>
      <dgm:spPr/>
      <dgm:t>
        <a:bodyPr/>
        <a:lstStyle/>
        <a:p>
          <a:endParaRPr lang="pt-PT"/>
        </a:p>
      </dgm:t>
    </dgm:pt>
    <dgm:pt modelId="{4BDC97F4-D106-4C6C-8673-853419972416}" type="sibTrans" cxnId="{80071ABA-FF3B-4B55-8988-D2762B64BBAB}">
      <dgm:prSet/>
      <dgm:spPr/>
      <dgm:t>
        <a:bodyPr/>
        <a:lstStyle/>
        <a:p>
          <a:endParaRPr lang="pt-PT"/>
        </a:p>
      </dgm:t>
    </dgm:pt>
    <dgm:pt modelId="{63CB2A59-03A7-445B-BF09-F6FB23B7EA71}">
      <dgm:prSet phldrT="[Texto]"/>
      <dgm:spPr/>
      <dgm:t>
        <a:bodyPr/>
        <a:lstStyle/>
        <a:p>
          <a:r>
            <a:rPr lang="pt-PT" dirty="0" smtClean="0"/>
            <a:t>Conclusão</a:t>
          </a:r>
          <a:endParaRPr lang="pt-PT" dirty="0"/>
        </a:p>
      </dgm:t>
    </dgm:pt>
    <dgm:pt modelId="{4DF4D46C-992B-4D6F-BCBB-F0EF38DCE284}" type="parTrans" cxnId="{C57723F9-3D3E-4830-9953-E527CC07FE3B}">
      <dgm:prSet/>
      <dgm:spPr/>
      <dgm:t>
        <a:bodyPr/>
        <a:lstStyle/>
        <a:p>
          <a:endParaRPr lang="pt-PT"/>
        </a:p>
      </dgm:t>
    </dgm:pt>
    <dgm:pt modelId="{FD58A2E1-5084-4B8D-A49C-C7E9075623D1}" type="sibTrans" cxnId="{C57723F9-3D3E-4830-9953-E527CC07FE3B}">
      <dgm:prSet/>
      <dgm:spPr/>
      <dgm:t>
        <a:bodyPr/>
        <a:lstStyle/>
        <a:p>
          <a:endParaRPr lang="pt-PT"/>
        </a:p>
      </dgm:t>
    </dgm:pt>
    <dgm:pt modelId="{A04EA93C-DD62-44CE-A2BA-CAC785CDAB61}">
      <dgm:prSet phldrT="[Texto]"/>
      <dgm:spPr/>
      <dgm:t>
        <a:bodyPr/>
        <a:lstStyle/>
        <a:p>
          <a:r>
            <a:rPr lang="pt-PT" dirty="0" smtClean="0"/>
            <a:t>Opinião pessoal ou de grupo sobre o filme;</a:t>
          </a:r>
          <a:endParaRPr lang="pt-PT" dirty="0"/>
        </a:p>
      </dgm:t>
    </dgm:pt>
    <dgm:pt modelId="{A5265285-31CC-4E55-BCC8-24AD46746187}" type="parTrans" cxnId="{C031B40F-42BA-40E4-812F-84C896960861}">
      <dgm:prSet/>
      <dgm:spPr/>
      <dgm:t>
        <a:bodyPr/>
        <a:lstStyle/>
        <a:p>
          <a:endParaRPr lang="pt-PT"/>
        </a:p>
      </dgm:t>
    </dgm:pt>
    <dgm:pt modelId="{4C0FF81A-6205-47BB-B28C-D3FDA0543FCE}" type="sibTrans" cxnId="{C031B40F-42BA-40E4-812F-84C896960861}">
      <dgm:prSet/>
      <dgm:spPr/>
      <dgm:t>
        <a:bodyPr/>
        <a:lstStyle/>
        <a:p>
          <a:endParaRPr lang="pt-PT"/>
        </a:p>
      </dgm:t>
    </dgm:pt>
    <dgm:pt modelId="{42D3FA83-4DFB-458D-9709-7C317E26EE54}">
      <dgm:prSet phldrT="[Texto]"/>
      <dgm:spPr/>
      <dgm:t>
        <a:bodyPr/>
        <a:lstStyle/>
        <a:p>
          <a:r>
            <a:rPr lang="pt-PT" dirty="0" smtClean="0"/>
            <a:t>Sugestões para futuras sessões.</a:t>
          </a:r>
          <a:endParaRPr lang="pt-PT" dirty="0"/>
        </a:p>
      </dgm:t>
    </dgm:pt>
    <dgm:pt modelId="{6A4F812E-C58F-49E8-ACD8-D80C9C1A7222}" type="parTrans" cxnId="{D711B028-ACB0-4B66-816D-36AB05F34628}">
      <dgm:prSet/>
      <dgm:spPr/>
      <dgm:t>
        <a:bodyPr/>
        <a:lstStyle/>
        <a:p>
          <a:endParaRPr lang="pt-PT"/>
        </a:p>
      </dgm:t>
    </dgm:pt>
    <dgm:pt modelId="{CC65F347-6270-4FAB-A477-C5D109339A7F}" type="sibTrans" cxnId="{D711B028-ACB0-4B66-816D-36AB05F34628}">
      <dgm:prSet/>
      <dgm:spPr/>
      <dgm:t>
        <a:bodyPr/>
        <a:lstStyle/>
        <a:p>
          <a:endParaRPr lang="pt-PT"/>
        </a:p>
      </dgm:t>
    </dgm:pt>
    <dgm:pt modelId="{3256CE57-4F94-4B29-A475-60640F653704}">
      <dgm:prSet phldrT="[Texto]"/>
      <dgm:spPr/>
      <dgm:t>
        <a:bodyPr/>
        <a:lstStyle/>
        <a:p>
          <a:r>
            <a:rPr lang="pt-PT" dirty="0" smtClean="0"/>
            <a:t>Título do filme;</a:t>
          </a:r>
          <a:endParaRPr lang="pt-PT" dirty="0"/>
        </a:p>
      </dgm:t>
    </dgm:pt>
    <dgm:pt modelId="{244E3BFA-7FA4-48A5-8621-6DA78AFAFB1C}" type="parTrans" cxnId="{FF93A98C-C29A-40D3-B107-EC48C85D923B}">
      <dgm:prSet/>
      <dgm:spPr/>
      <dgm:t>
        <a:bodyPr/>
        <a:lstStyle/>
        <a:p>
          <a:endParaRPr lang="pt-PT"/>
        </a:p>
      </dgm:t>
    </dgm:pt>
    <dgm:pt modelId="{D8E2E040-3A13-473E-8AE2-4CF024C08A22}" type="sibTrans" cxnId="{FF93A98C-C29A-40D3-B107-EC48C85D923B}">
      <dgm:prSet/>
      <dgm:spPr/>
      <dgm:t>
        <a:bodyPr/>
        <a:lstStyle/>
        <a:p>
          <a:endParaRPr lang="pt-PT"/>
        </a:p>
      </dgm:t>
    </dgm:pt>
    <dgm:pt modelId="{4EC2EAD9-E55C-4F0F-930B-4EF10874D43C}">
      <dgm:prSet phldrT="[Texto]"/>
      <dgm:spPr/>
      <dgm:t>
        <a:bodyPr/>
        <a:lstStyle/>
        <a:p>
          <a:r>
            <a:rPr lang="pt-PT" dirty="0" smtClean="0"/>
            <a:t>Realizador e ano de realização;</a:t>
          </a:r>
          <a:endParaRPr lang="pt-PT" dirty="0"/>
        </a:p>
      </dgm:t>
    </dgm:pt>
    <dgm:pt modelId="{973F793A-4C2D-446B-BDC1-B77B2A327C21}" type="parTrans" cxnId="{4F2D7C57-5E4B-43F6-ACBB-04F915C0D1F1}">
      <dgm:prSet/>
      <dgm:spPr/>
      <dgm:t>
        <a:bodyPr/>
        <a:lstStyle/>
        <a:p>
          <a:endParaRPr lang="pt-PT"/>
        </a:p>
      </dgm:t>
    </dgm:pt>
    <dgm:pt modelId="{FB5F4C2D-A4CD-43F3-AC59-03CDE1B1B92E}" type="sibTrans" cxnId="{4F2D7C57-5E4B-43F6-ACBB-04F915C0D1F1}">
      <dgm:prSet/>
      <dgm:spPr/>
      <dgm:t>
        <a:bodyPr/>
        <a:lstStyle/>
        <a:p>
          <a:endParaRPr lang="pt-PT"/>
        </a:p>
      </dgm:t>
    </dgm:pt>
    <dgm:pt modelId="{8E35B308-6485-4EF1-AEF3-D274532593E2}">
      <dgm:prSet phldrT="[Texto]"/>
      <dgm:spPr/>
      <dgm:t>
        <a:bodyPr/>
        <a:lstStyle/>
        <a:p>
          <a:r>
            <a:rPr lang="pt-PT" dirty="0" smtClean="0"/>
            <a:t>Personagens principais;</a:t>
          </a:r>
          <a:endParaRPr lang="pt-PT" dirty="0"/>
        </a:p>
      </dgm:t>
    </dgm:pt>
    <dgm:pt modelId="{55180AED-F278-4A6E-8969-284C76FCEB69}" type="parTrans" cxnId="{0945C4B0-51D4-49C5-963B-0BD6144EF155}">
      <dgm:prSet/>
      <dgm:spPr/>
      <dgm:t>
        <a:bodyPr/>
        <a:lstStyle/>
        <a:p>
          <a:endParaRPr lang="pt-PT"/>
        </a:p>
      </dgm:t>
    </dgm:pt>
    <dgm:pt modelId="{10804726-3FBA-425A-8D5F-86CF44AA7E8A}" type="sibTrans" cxnId="{0945C4B0-51D4-49C5-963B-0BD6144EF155}">
      <dgm:prSet/>
      <dgm:spPr/>
      <dgm:t>
        <a:bodyPr/>
        <a:lstStyle/>
        <a:p>
          <a:endParaRPr lang="pt-PT"/>
        </a:p>
      </dgm:t>
    </dgm:pt>
    <dgm:pt modelId="{84F26DC1-9AF7-408D-AAB9-BF8B91B091A4}">
      <dgm:prSet phldrT="[Texto]"/>
      <dgm:spPr/>
      <dgm:t>
        <a:bodyPr/>
        <a:lstStyle/>
        <a:p>
          <a:r>
            <a:rPr lang="pt-PT" dirty="0" smtClean="0"/>
            <a:t>Motivação: razões de visionamento do filme, ligação entre a temática das aulas e a temática do filme</a:t>
          </a:r>
          <a:endParaRPr lang="pt-PT" dirty="0"/>
        </a:p>
      </dgm:t>
    </dgm:pt>
    <dgm:pt modelId="{A1E671DF-FB7B-42AB-98A0-7A897DE93E5A}" type="parTrans" cxnId="{2DD29D42-57B4-48D5-A3B5-2D212766845F}">
      <dgm:prSet/>
      <dgm:spPr/>
      <dgm:t>
        <a:bodyPr/>
        <a:lstStyle/>
        <a:p>
          <a:endParaRPr lang="pt-PT"/>
        </a:p>
      </dgm:t>
    </dgm:pt>
    <dgm:pt modelId="{41D3541B-C445-48BA-AD9E-18DDA65EBB59}" type="sibTrans" cxnId="{2DD29D42-57B4-48D5-A3B5-2D212766845F}">
      <dgm:prSet/>
      <dgm:spPr/>
      <dgm:t>
        <a:bodyPr/>
        <a:lstStyle/>
        <a:p>
          <a:endParaRPr lang="pt-PT"/>
        </a:p>
      </dgm:t>
    </dgm:pt>
    <dgm:pt modelId="{9E27C51F-85CE-4BBF-ABBD-3A8BD68E16B8}">
      <dgm:prSet phldrT="[Texto]"/>
      <dgm:spPr/>
      <dgm:t>
        <a:bodyPr/>
        <a:lstStyle/>
        <a:p>
          <a:r>
            <a:rPr lang="pt-PT" dirty="0" smtClean="0"/>
            <a:t>Momentos considerados mais importantes;</a:t>
          </a:r>
          <a:endParaRPr lang="pt-PT" dirty="0"/>
        </a:p>
      </dgm:t>
    </dgm:pt>
    <dgm:pt modelId="{FB09896E-78FA-4BF1-8CBE-86E7C1A77FA4}" type="parTrans" cxnId="{F68F1AFE-9761-42F9-B7FC-F2C5C383B595}">
      <dgm:prSet/>
      <dgm:spPr/>
      <dgm:t>
        <a:bodyPr/>
        <a:lstStyle/>
        <a:p>
          <a:endParaRPr lang="pt-PT"/>
        </a:p>
      </dgm:t>
    </dgm:pt>
    <dgm:pt modelId="{3CC65A04-33B9-4142-98CE-758F79E309A9}" type="sibTrans" cxnId="{F68F1AFE-9761-42F9-B7FC-F2C5C383B595}">
      <dgm:prSet/>
      <dgm:spPr/>
      <dgm:t>
        <a:bodyPr/>
        <a:lstStyle/>
        <a:p>
          <a:endParaRPr lang="pt-PT"/>
        </a:p>
      </dgm:t>
    </dgm:pt>
    <dgm:pt modelId="{D20A86FA-2D0C-49FC-8B27-1028D77082D5}">
      <dgm:prSet phldrT="[Texto]"/>
      <dgm:spPr/>
      <dgm:t>
        <a:bodyPr/>
        <a:lstStyle/>
        <a:p>
          <a:r>
            <a:rPr lang="pt-PT" dirty="0" smtClean="0"/>
            <a:t>Momentos que têm mais ligação com a matéria das aulas;</a:t>
          </a:r>
          <a:endParaRPr lang="pt-PT" dirty="0"/>
        </a:p>
      </dgm:t>
    </dgm:pt>
    <dgm:pt modelId="{98867EAA-941E-417B-BF9E-856914635F78}" type="parTrans" cxnId="{75CE6887-5CF9-4C11-806E-C7660B612459}">
      <dgm:prSet/>
      <dgm:spPr/>
      <dgm:t>
        <a:bodyPr/>
        <a:lstStyle/>
        <a:p>
          <a:endParaRPr lang="pt-PT"/>
        </a:p>
      </dgm:t>
    </dgm:pt>
    <dgm:pt modelId="{0F669650-6EED-4AE9-96CA-87F4CC8CB9EB}" type="sibTrans" cxnId="{75CE6887-5CF9-4C11-806E-C7660B612459}">
      <dgm:prSet/>
      <dgm:spPr/>
      <dgm:t>
        <a:bodyPr/>
        <a:lstStyle/>
        <a:p>
          <a:endParaRPr lang="pt-PT"/>
        </a:p>
      </dgm:t>
    </dgm:pt>
    <dgm:pt modelId="{2E452639-6D32-453B-96F3-C2B53DB7FEEA}">
      <dgm:prSet phldrT="[Texto]"/>
      <dgm:spPr/>
      <dgm:t>
        <a:bodyPr/>
        <a:lstStyle/>
        <a:p>
          <a:r>
            <a:rPr lang="pt-PT" dirty="0" smtClean="0"/>
            <a:t>Momentos do filme que originaram maior debate de ideias;</a:t>
          </a:r>
          <a:endParaRPr lang="pt-PT" dirty="0"/>
        </a:p>
      </dgm:t>
    </dgm:pt>
    <dgm:pt modelId="{E44BB019-26C3-41EA-80E6-2B8641EE1606}" type="parTrans" cxnId="{A5D81058-D3CE-4862-9ECF-B0B556BDF16F}">
      <dgm:prSet/>
      <dgm:spPr/>
      <dgm:t>
        <a:bodyPr/>
        <a:lstStyle/>
        <a:p>
          <a:endParaRPr lang="pt-PT"/>
        </a:p>
      </dgm:t>
    </dgm:pt>
    <dgm:pt modelId="{7369055C-83D8-4E31-973D-051350D1E5F2}" type="sibTrans" cxnId="{A5D81058-D3CE-4862-9ECF-B0B556BDF16F}">
      <dgm:prSet/>
      <dgm:spPr/>
      <dgm:t>
        <a:bodyPr/>
        <a:lstStyle/>
        <a:p>
          <a:endParaRPr lang="pt-PT"/>
        </a:p>
      </dgm:t>
    </dgm:pt>
    <dgm:pt modelId="{62632912-3C40-4A3D-9C40-48AB99DFEBFF}">
      <dgm:prSet phldrT="[Texto]"/>
      <dgm:spPr/>
      <dgm:t>
        <a:bodyPr/>
        <a:lstStyle/>
        <a:p>
          <a:r>
            <a:rPr lang="pt-PT" dirty="0" smtClean="0"/>
            <a:t>Síntese das ideias expressas no debate realizado após o visionamento.</a:t>
          </a:r>
          <a:endParaRPr lang="pt-PT" dirty="0"/>
        </a:p>
      </dgm:t>
    </dgm:pt>
    <dgm:pt modelId="{4F9DB601-709D-4A0A-A6DB-DB7A57DE735A}" type="parTrans" cxnId="{8BD27526-DD61-431A-A450-03EB860F5746}">
      <dgm:prSet/>
      <dgm:spPr/>
      <dgm:t>
        <a:bodyPr/>
        <a:lstStyle/>
        <a:p>
          <a:endParaRPr lang="pt-PT"/>
        </a:p>
      </dgm:t>
    </dgm:pt>
    <dgm:pt modelId="{24DF543D-B2F5-4159-AE32-E8F76393333F}" type="sibTrans" cxnId="{8BD27526-DD61-431A-A450-03EB860F5746}">
      <dgm:prSet/>
      <dgm:spPr/>
      <dgm:t>
        <a:bodyPr/>
        <a:lstStyle/>
        <a:p>
          <a:endParaRPr lang="pt-PT"/>
        </a:p>
      </dgm:t>
    </dgm:pt>
    <dgm:pt modelId="{523C6F55-8F18-4D3E-AF3E-7F1EC46563CA}">
      <dgm:prSet phldrT="[Texto]"/>
      <dgm:spPr/>
      <dgm:t>
        <a:bodyPr/>
        <a:lstStyle/>
        <a:p>
          <a:r>
            <a:rPr lang="pt-PT" dirty="0" smtClean="0"/>
            <a:t>Grau de satisfação das expectativas pessoais e do grupo;</a:t>
          </a:r>
          <a:endParaRPr lang="pt-PT" dirty="0"/>
        </a:p>
      </dgm:t>
    </dgm:pt>
    <dgm:pt modelId="{7288B4FC-E197-4BBC-8C7B-CB364717C0B6}" type="parTrans" cxnId="{808966A3-E8FC-434B-87DF-D8C79BCC5B21}">
      <dgm:prSet/>
      <dgm:spPr/>
      <dgm:t>
        <a:bodyPr/>
        <a:lstStyle/>
        <a:p>
          <a:endParaRPr lang="pt-PT"/>
        </a:p>
      </dgm:t>
    </dgm:pt>
    <dgm:pt modelId="{A9D88C0C-F5E5-4281-ACED-E586226CACBD}" type="sibTrans" cxnId="{808966A3-E8FC-434B-87DF-D8C79BCC5B21}">
      <dgm:prSet/>
      <dgm:spPr/>
      <dgm:t>
        <a:bodyPr/>
        <a:lstStyle/>
        <a:p>
          <a:endParaRPr lang="pt-PT"/>
        </a:p>
      </dgm:t>
    </dgm:pt>
    <dgm:pt modelId="{1B1FE5B3-6B47-4FB0-A4A9-12EC1F7FF925}" type="pres">
      <dgm:prSet presAssocID="{DE431FFE-2D6A-479D-8237-61597130BE0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E00AFF70-83F8-46D4-919A-F3F125B243FA}" type="pres">
      <dgm:prSet presAssocID="{50D14623-C0B8-4513-89D1-4A0DDFB75EB1}" presName="linNode" presStyleCnt="0"/>
      <dgm:spPr/>
    </dgm:pt>
    <dgm:pt modelId="{BE3AA990-5A72-40FA-8DB1-60B8F76108C1}" type="pres">
      <dgm:prSet presAssocID="{50D14623-C0B8-4513-89D1-4A0DDFB75EB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214B50B9-4DD3-4E82-8F7B-94862DEA3247}" type="pres">
      <dgm:prSet presAssocID="{50D14623-C0B8-4513-89D1-4A0DDFB75EB1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DCD07E4-88BD-4443-990F-93D15EEF73E7}" type="pres">
      <dgm:prSet presAssocID="{2EA07097-8B97-4D25-A0EE-45327C3796F2}" presName="sp" presStyleCnt="0"/>
      <dgm:spPr/>
    </dgm:pt>
    <dgm:pt modelId="{B03BF598-DF17-490E-B5DA-D7D343115905}" type="pres">
      <dgm:prSet presAssocID="{844D8584-D8D0-4B07-8192-004B3A35009C}" presName="linNode" presStyleCnt="0"/>
      <dgm:spPr/>
    </dgm:pt>
    <dgm:pt modelId="{3897410E-861F-4EE9-B9A3-DAED34D84D62}" type="pres">
      <dgm:prSet presAssocID="{844D8584-D8D0-4B07-8192-004B3A35009C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B52BFB5-C1F1-4BE5-9796-89D891A17E8E}" type="pres">
      <dgm:prSet presAssocID="{844D8584-D8D0-4B07-8192-004B3A35009C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D085E65-26B4-4EEC-8492-B4BC0955E444}" type="pres">
      <dgm:prSet presAssocID="{C4D7D4DB-7F3C-4191-9E4E-CB0259ADB533}" presName="sp" presStyleCnt="0"/>
      <dgm:spPr/>
    </dgm:pt>
    <dgm:pt modelId="{D24E1609-763E-4715-9079-BF06EC78DDB6}" type="pres">
      <dgm:prSet presAssocID="{63CB2A59-03A7-445B-BF09-F6FB23B7EA71}" presName="linNode" presStyleCnt="0"/>
      <dgm:spPr/>
    </dgm:pt>
    <dgm:pt modelId="{DD6E5F24-DCAE-4688-A230-7DC383894E5E}" type="pres">
      <dgm:prSet presAssocID="{63CB2A59-03A7-445B-BF09-F6FB23B7EA71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F98EF28F-D9CB-471D-ADC1-D09CC74856F9}" type="pres">
      <dgm:prSet presAssocID="{63CB2A59-03A7-445B-BF09-F6FB23B7EA71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91017B01-EA39-4CFE-A8C8-0CE1DFF955C6}" type="presOf" srcId="{4EC2EAD9-E55C-4F0F-930B-4EF10874D43C}" destId="{214B50B9-4DD3-4E82-8F7B-94862DEA3247}" srcOrd="0" destOrd="2" presId="urn:microsoft.com/office/officeart/2005/8/layout/vList5"/>
    <dgm:cxn modelId="{FA98261B-E499-4225-88BD-79343DDC1131}" srcId="{DE431FFE-2D6A-479D-8237-61597130BE0C}" destId="{50D14623-C0B8-4513-89D1-4A0DDFB75EB1}" srcOrd="0" destOrd="0" parTransId="{4648D4E9-2C33-429C-80A0-361CFBDC3E78}" sibTransId="{2EA07097-8B97-4D25-A0EE-45327C3796F2}"/>
    <dgm:cxn modelId="{00C50416-9FB7-4178-BBD9-166C229898BE}" type="presOf" srcId="{844D8584-D8D0-4B07-8192-004B3A35009C}" destId="{3897410E-861F-4EE9-B9A3-DAED34D84D62}" srcOrd="0" destOrd="0" presId="urn:microsoft.com/office/officeart/2005/8/layout/vList5"/>
    <dgm:cxn modelId="{8C4DEAC2-A96B-4526-BA30-D19537E6D003}" type="presOf" srcId="{DE431FFE-2D6A-479D-8237-61597130BE0C}" destId="{1B1FE5B3-6B47-4FB0-A4A9-12EC1F7FF925}" srcOrd="0" destOrd="0" presId="urn:microsoft.com/office/officeart/2005/8/layout/vList5"/>
    <dgm:cxn modelId="{F3997703-8A7B-41DD-9B7A-F406CA4D7AA5}" type="presOf" srcId="{A04EA93C-DD62-44CE-A2BA-CAC785CDAB61}" destId="{F98EF28F-D9CB-471D-ADC1-D09CC74856F9}" srcOrd="0" destOrd="0" presId="urn:microsoft.com/office/officeart/2005/8/layout/vList5"/>
    <dgm:cxn modelId="{4E66FDCB-BFB5-4660-BFD5-AD21C347A6FE}" type="presOf" srcId="{50D14623-C0B8-4513-89D1-4A0DDFB75EB1}" destId="{BE3AA990-5A72-40FA-8DB1-60B8F76108C1}" srcOrd="0" destOrd="0" presId="urn:microsoft.com/office/officeart/2005/8/layout/vList5"/>
    <dgm:cxn modelId="{11114D40-03D2-4E59-A1EF-5D568A886D83}" type="presOf" srcId="{8E35B308-6485-4EF1-AEF3-D274532593E2}" destId="{214B50B9-4DD3-4E82-8F7B-94862DEA3247}" srcOrd="0" destOrd="3" presId="urn:microsoft.com/office/officeart/2005/8/layout/vList5"/>
    <dgm:cxn modelId="{C031B40F-42BA-40E4-812F-84C896960861}" srcId="{63CB2A59-03A7-445B-BF09-F6FB23B7EA71}" destId="{A04EA93C-DD62-44CE-A2BA-CAC785CDAB61}" srcOrd="0" destOrd="0" parTransId="{A5265285-31CC-4E55-BCC8-24AD46746187}" sibTransId="{4C0FF81A-6205-47BB-B28C-D3FDA0543FCE}"/>
    <dgm:cxn modelId="{75CE6887-5CF9-4C11-806E-C7660B612459}" srcId="{844D8584-D8D0-4B07-8192-004B3A35009C}" destId="{D20A86FA-2D0C-49FC-8B27-1028D77082D5}" srcOrd="2" destOrd="0" parTransId="{98867EAA-941E-417B-BF9E-856914635F78}" sibTransId="{0F669650-6EED-4AE9-96CA-87F4CC8CB9EB}"/>
    <dgm:cxn modelId="{0259F872-3594-49A6-941F-FF9F70B34E5C}" type="presOf" srcId="{84F26DC1-9AF7-408D-AAB9-BF8B91B091A4}" destId="{214B50B9-4DD3-4E82-8F7B-94862DEA3247}" srcOrd="0" destOrd="4" presId="urn:microsoft.com/office/officeart/2005/8/layout/vList5"/>
    <dgm:cxn modelId="{99CDCB74-AEB1-4ADC-AC3B-19D3CBA2420D}" srcId="{50D14623-C0B8-4513-89D1-4A0DDFB75EB1}" destId="{9E717A36-665E-4A76-8379-BC7278C8D4ED}" srcOrd="0" destOrd="0" parTransId="{68C91DD4-D7AE-4F93-902A-E48501D46156}" sibTransId="{E67C0D60-6F4A-4266-8664-0DEEB12C677E}"/>
    <dgm:cxn modelId="{80071ABA-FF3B-4B55-8988-D2762B64BBAB}" srcId="{844D8584-D8D0-4B07-8192-004B3A35009C}" destId="{9977B214-D9E3-4E7E-8046-EFEF833F0596}" srcOrd="0" destOrd="0" parTransId="{DDD01A43-2613-4042-8054-C3629F536D14}" sibTransId="{4BDC97F4-D106-4C6C-8673-853419972416}"/>
    <dgm:cxn modelId="{0CBAE6E9-2148-4C26-9523-06879CAB8D1E}" type="presOf" srcId="{62632912-3C40-4A3D-9C40-48AB99DFEBFF}" destId="{0B52BFB5-C1F1-4BE5-9796-89D891A17E8E}" srcOrd="0" destOrd="4" presId="urn:microsoft.com/office/officeart/2005/8/layout/vList5"/>
    <dgm:cxn modelId="{F68F1AFE-9761-42F9-B7FC-F2C5C383B595}" srcId="{844D8584-D8D0-4B07-8192-004B3A35009C}" destId="{9E27C51F-85CE-4BBF-ABBD-3A8BD68E16B8}" srcOrd="1" destOrd="0" parTransId="{FB09896E-78FA-4BF1-8CBE-86E7C1A77FA4}" sibTransId="{3CC65A04-33B9-4142-98CE-758F79E309A9}"/>
    <dgm:cxn modelId="{7254E11B-201D-47E7-B8AB-A50E0DDA021B}" type="presOf" srcId="{3256CE57-4F94-4B29-A475-60640F653704}" destId="{214B50B9-4DD3-4E82-8F7B-94862DEA3247}" srcOrd="0" destOrd="1" presId="urn:microsoft.com/office/officeart/2005/8/layout/vList5"/>
    <dgm:cxn modelId="{546F0DE1-FEF6-4B5E-B525-CF68DB5FE3E3}" srcId="{DE431FFE-2D6A-479D-8237-61597130BE0C}" destId="{844D8584-D8D0-4B07-8192-004B3A35009C}" srcOrd="1" destOrd="0" parTransId="{F347E09E-07C4-4586-8AFA-41EC65813EC7}" sibTransId="{C4D7D4DB-7F3C-4191-9E4E-CB0259ADB533}"/>
    <dgm:cxn modelId="{DDBBB74D-4273-42C1-B773-0C2FFE0AE76D}" type="presOf" srcId="{9E27C51F-85CE-4BBF-ABBD-3A8BD68E16B8}" destId="{0B52BFB5-C1F1-4BE5-9796-89D891A17E8E}" srcOrd="0" destOrd="1" presId="urn:microsoft.com/office/officeart/2005/8/layout/vList5"/>
    <dgm:cxn modelId="{6AB0277D-6FF0-4467-BA5B-F15738B9FEB5}" type="presOf" srcId="{D20A86FA-2D0C-49FC-8B27-1028D77082D5}" destId="{0B52BFB5-C1F1-4BE5-9796-89D891A17E8E}" srcOrd="0" destOrd="2" presId="urn:microsoft.com/office/officeart/2005/8/layout/vList5"/>
    <dgm:cxn modelId="{808966A3-E8FC-434B-87DF-D8C79BCC5B21}" srcId="{63CB2A59-03A7-445B-BF09-F6FB23B7EA71}" destId="{523C6F55-8F18-4D3E-AF3E-7F1EC46563CA}" srcOrd="1" destOrd="0" parTransId="{7288B4FC-E197-4BBC-8C7B-CB364717C0B6}" sibTransId="{A9D88C0C-F5E5-4281-ACED-E586226CACBD}"/>
    <dgm:cxn modelId="{CB36AB37-10F4-4A77-903A-C6C04D9679C9}" type="presOf" srcId="{2E452639-6D32-453B-96F3-C2B53DB7FEEA}" destId="{0B52BFB5-C1F1-4BE5-9796-89D891A17E8E}" srcOrd="0" destOrd="3" presId="urn:microsoft.com/office/officeart/2005/8/layout/vList5"/>
    <dgm:cxn modelId="{0945C4B0-51D4-49C5-963B-0BD6144EF155}" srcId="{50D14623-C0B8-4513-89D1-4A0DDFB75EB1}" destId="{8E35B308-6485-4EF1-AEF3-D274532593E2}" srcOrd="3" destOrd="0" parTransId="{55180AED-F278-4A6E-8969-284C76FCEB69}" sibTransId="{10804726-3FBA-425A-8D5F-86CF44AA7E8A}"/>
    <dgm:cxn modelId="{D711B028-ACB0-4B66-816D-36AB05F34628}" srcId="{63CB2A59-03A7-445B-BF09-F6FB23B7EA71}" destId="{42D3FA83-4DFB-458D-9709-7C317E26EE54}" srcOrd="2" destOrd="0" parTransId="{6A4F812E-C58F-49E8-ACD8-D80C9C1A7222}" sibTransId="{CC65F347-6270-4FAB-A477-C5D109339A7F}"/>
    <dgm:cxn modelId="{E3F69A25-F01F-42A3-A6B4-AE9F12F7D215}" type="presOf" srcId="{9E717A36-665E-4A76-8379-BC7278C8D4ED}" destId="{214B50B9-4DD3-4E82-8F7B-94862DEA3247}" srcOrd="0" destOrd="0" presId="urn:microsoft.com/office/officeart/2005/8/layout/vList5"/>
    <dgm:cxn modelId="{2DD29D42-57B4-48D5-A3B5-2D212766845F}" srcId="{50D14623-C0B8-4513-89D1-4A0DDFB75EB1}" destId="{84F26DC1-9AF7-408D-AAB9-BF8B91B091A4}" srcOrd="4" destOrd="0" parTransId="{A1E671DF-FB7B-42AB-98A0-7A897DE93E5A}" sibTransId="{41D3541B-C445-48BA-AD9E-18DDA65EBB59}"/>
    <dgm:cxn modelId="{C57723F9-3D3E-4830-9953-E527CC07FE3B}" srcId="{DE431FFE-2D6A-479D-8237-61597130BE0C}" destId="{63CB2A59-03A7-445B-BF09-F6FB23B7EA71}" srcOrd="2" destOrd="0" parTransId="{4DF4D46C-992B-4D6F-BCBB-F0EF38DCE284}" sibTransId="{FD58A2E1-5084-4B8D-A49C-C7E9075623D1}"/>
    <dgm:cxn modelId="{00DC8306-EA27-406F-9516-5E17C72EF546}" type="presOf" srcId="{42D3FA83-4DFB-458D-9709-7C317E26EE54}" destId="{F98EF28F-D9CB-471D-ADC1-D09CC74856F9}" srcOrd="0" destOrd="2" presId="urn:microsoft.com/office/officeart/2005/8/layout/vList5"/>
    <dgm:cxn modelId="{6D6DC6E1-62E0-4269-A731-1216B42501C3}" type="presOf" srcId="{523C6F55-8F18-4D3E-AF3E-7F1EC46563CA}" destId="{F98EF28F-D9CB-471D-ADC1-D09CC74856F9}" srcOrd="0" destOrd="1" presId="urn:microsoft.com/office/officeart/2005/8/layout/vList5"/>
    <dgm:cxn modelId="{04D3AE9C-3AAE-41CC-B189-3B762B7124BE}" type="presOf" srcId="{63CB2A59-03A7-445B-BF09-F6FB23B7EA71}" destId="{DD6E5F24-DCAE-4688-A230-7DC383894E5E}" srcOrd="0" destOrd="0" presId="urn:microsoft.com/office/officeart/2005/8/layout/vList5"/>
    <dgm:cxn modelId="{1F87C32D-5C6D-4F40-BEBF-7F443222674C}" type="presOf" srcId="{9977B214-D9E3-4E7E-8046-EFEF833F0596}" destId="{0B52BFB5-C1F1-4BE5-9796-89D891A17E8E}" srcOrd="0" destOrd="0" presId="urn:microsoft.com/office/officeart/2005/8/layout/vList5"/>
    <dgm:cxn modelId="{4F2D7C57-5E4B-43F6-ACBB-04F915C0D1F1}" srcId="{50D14623-C0B8-4513-89D1-4A0DDFB75EB1}" destId="{4EC2EAD9-E55C-4F0F-930B-4EF10874D43C}" srcOrd="2" destOrd="0" parTransId="{973F793A-4C2D-446B-BDC1-B77B2A327C21}" sibTransId="{FB5F4C2D-A4CD-43F3-AC59-03CDE1B1B92E}"/>
    <dgm:cxn modelId="{8BD27526-DD61-431A-A450-03EB860F5746}" srcId="{844D8584-D8D0-4B07-8192-004B3A35009C}" destId="{62632912-3C40-4A3D-9C40-48AB99DFEBFF}" srcOrd="4" destOrd="0" parTransId="{4F9DB601-709D-4A0A-A6DB-DB7A57DE735A}" sibTransId="{24DF543D-B2F5-4159-AE32-E8F76393333F}"/>
    <dgm:cxn modelId="{FF93A98C-C29A-40D3-B107-EC48C85D923B}" srcId="{50D14623-C0B8-4513-89D1-4A0DDFB75EB1}" destId="{3256CE57-4F94-4B29-A475-60640F653704}" srcOrd="1" destOrd="0" parTransId="{244E3BFA-7FA4-48A5-8621-6DA78AFAFB1C}" sibTransId="{D8E2E040-3A13-473E-8AE2-4CF024C08A22}"/>
    <dgm:cxn modelId="{A5D81058-D3CE-4862-9ECF-B0B556BDF16F}" srcId="{844D8584-D8D0-4B07-8192-004B3A35009C}" destId="{2E452639-6D32-453B-96F3-C2B53DB7FEEA}" srcOrd="3" destOrd="0" parTransId="{E44BB019-26C3-41EA-80E6-2B8641EE1606}" sibTransId="{7369055C-83D8-4E31-973D-051350D1E5F2}"/>
    <dgm:cxn modelId="{9C38497E-FEF2-41B7-A7F6-8161F4F10090}" type="presParOf" srcId="{1B1FE5B3-6B47-4FB0-A4A9-12EC1F7FF925}" destId="{E00AFF70-83F8-46D4-919A-F3F125B243FA}" srcOrd="0" destOrd="0" presId="urn:microsoft.com/office/officeart/2005/8/layout/vList5"/>
    <dgm:cxn modelId="{3C7CA1D1-50A2-4260-A87A-A52D84AFE29B}" type="presParOf" srcId="{E00AFF70-83F8-46D4-919A-F3F125B243FA}" destId="{BE3AA990-5A72-40FA-8DB1-60B8F76108C1}" srcOrd="0" destOrd="0" presId="urn:microsoft.com/office/officeart/2005/8/layout/vList5"/>
    <dgm:cxn modelId="{1EA225FA-2CC8-48ED-ABB3-2FD87DA4A802}" type="presParOf" srcId="{E00AFF70-83F8-46D4-919A-F3F125B243FA}" destId="{214B50B9-4DD3-4E82-8F7B-94862DEA3247}" srcOrd="1" destOrd="0" presId="urn:microsoft.com/office/officeart/2005/8/layout/vList5"/>
    <dgm:cxn modelId="{99039757-6AFD-4FA0-84E2-4F697863AEF0}" type="presParOf" srcId="{1B1FE5B3-6B47-4FB0-A4A9-12EC1F7FF925}" destId="{6DCD07E4-88BD-4443-990F-93D15EEF73E7}" srcOrd="1" destOrd="0" presId="urn:microsoft.com/office/officeart/2005/8/layout/vList5"/>
    <dgm:cxn modelId="{134F7444-4923-483A-8CD7-C26B379BBEAE}" type="presParOf" srcId="{1B1FE5B3-6B47-4FB0-A4A9-12EC1F7FF925}" destId="{B03BF598-DF17-490E-B5DA-D7D343115905}" srcOrd="2" destOrd="0" presId="urn:microsoft.com/office/officeart/2005/8/layout/vList5"/>
    <dgm:cxn modelId="{BB719278-F9B0-4D2D-AEA9-205713DE16EE}" type="presParOf" srcId="{B03BF598-DF17-490E-B5DA-D7D343115905}" destId="{3897410E-861F-4EE9-B9A3-DAED34D84D62}" srcOrd="0" destOrd="0" presId="urn:microsoft.com/office/officeart/2005/8/layout/vList5"/>
    <dgm:cxn modelId="{7846DD0B-1407-4DDD-AEF0-DE5F6CEB778D}" type="presParOf" srcId="{B03BF598-DF17-490E-B5DA-D7D343115905}" destId="{0B52BFB5-C1F1-4BE5-9796-89D891A17E8E}" srcOrd="1" destOrd="0" presId="urn:microsoft.com/office/officeart/2005/8/layout/vList5"/>
    <dgm:cxn modelId="{3F9DF52D-734C-4AD5-9DE7-B0774FE9F2B2}" type="presParOf" srcId="{1B1FE5B3-6B47-4FB0-A4A9-12EC1F7FF925}" destId="{9D085E65-26B4-4EEC-8492-B4BC0955E444}" srcOrd="3" destOrd="0" presId="urn:microsoft.com/office/officeart/2005/8/layout/vList5"/>
    <dgm:cxn modelId="{054CA439-B502-4F36-95CE-04F970F6A0A9}" type="presParOf" srcId="{1B1FE5B3-6B47-4FB0-A4A9-12EC1F7FF925}" destId="{D24E1609-763E-4715-9079-BF06EC78DDB6}" srcOrd="4" destOrd="0" presId="urn:microsoft.com/office/officeart/2005/8/layout/vList5"/>
    <dgm:cxn modelId="{187C9EF8-4A5A-4165-962E-E6E27A572C89}" type="presParOf" srcId="{D24E1609-763E-4715-9079-BF06EC78DDB6}" destId="{DD6E5F24-DCAE-4688-A230-7DC383894E5E}" srcOrd="0" destOrd="0" presId="urn:microsoft.com/office/officeart/2005/8/layout/vList5"/>
    <dgm:cxn modelId="{3EECED7A-CC6C-473C-8D1D-9132AED5EB09}" type="presParOf" srcId="{D24E1609-763E-4715-9079-BF06EC78DDB6}" destId="{F98EF28F-D9CB-471D-ADC1-D09CC74856F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8198F02-D26B-4D8E-A4A6-8360B34B2B2F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820BD9B5-8201-4DAF-BABF-3F4A0F00DCA2}">
      <dgm:prSet phldrT="[Texto]"/>
      <dgm:spPr/>
      <dgm:t>
        <a:bodyPr/>
        <a:lstStyle/>
        <a:p>
          <a:r>
            <a:rPr lang="pt-PT" dirty="0" smtClean="0"/>
            <a:t>Introdução</a:t>
          </a:r>
          <a:endParaRPr lang="pt-PT" dirty="0"/>
        </a:p>
      </dgm:t>
    </dgm:pt>
    <dgm:pt modelId="{E76BAF0C-43A0-4E65-9A58-64EBF67EA1FC}" type="parTrans" cxnId="{394CE806-381D-4F38-8967-983067A7AC2F}">
      <dgm:prSet/>
      <dgm:spPr/>
      <dgm:t>
        <a:bodyPr/>
        <a:lstStyle/>
        <a:p>
          <a:endParaRPr lang="pt-PT"/>
        </a:p>
      </dgm:t>
    </dgm:pt>
    <dgm:pt modelId="{5630DC8E-BC6F-4252-BC4D-770C1B84B9FF}" type="sibTrans" cxnId="{394CE806-381D-4F38-8967-983067A7AC2F}">
      <dgm:prSet/>
      <dgm:spPr/>
      <dgm:t>
        <a:bodyPr/>
        <a:lstStyle/>
        <a:p>
          <a:endParaRPr lang="pt-PT"/>
        </a:p>
      </dgm:t>
    </dgm:pt>
    <dgm:pt modelId="{FAD5BBE5-86F5-4075-9A27-8CAF596DF1F9}">
      <dgm:prSet phldrT="[Texto]"/>
      <dgm:spPr/>
      <dgm:t>
        <a:bodyPr/>
        <a:lstStyle/>
        <a:p>
          <a:r>
            <a:rPr lang="pt-PT" dirty="0" smtClean="0"/>
            <a:t>Número de aulas</a:t>
          </a:r>
          <a:endParaRPr lang="pt-PT" dirty="0"/>
        </a:p>
      </dgm:t>
    </dgm:pt>
    <dgm:pt modelId="{16624E9F-C91E-469E-9BD0-A2E8807BEE95}" type="parTrans" cxnId="{6A058869-FA39-4342-92E3-9F696804BCCC}">
      <dgm:prSet/>
      <dgm:spPr/>
      <dgm:t>
        <a:bodyPr/>
        <a:lstStyle/>
        <a:p>
          <a:endParaRPr lang="pt-PT"/>
        </a:p>
      </dgm:t>
    </dgm:pt>
    <dgm:pt modelId="{6C8278B3-35FB-49F0-8BF0-88CB60F9E878}" type="sibTrans" cxnId="{6A058869-FA39-4342-92E3-9F696804BCCC}">
      <dgm:prSet/>
      <dgm:spPr/>
      <dgm:t>
        <a:bodyPr/>
        <a:lstStyle/>
        <a:p>
          <a:endParaRPr lang="pt-PT"/>
        </a:p>
      </dgm:t>
    </dgm:pt>
    <dgm:pt modelId="{5242879A-1B4F-4A6D-BE0F-8E2FA5D4DB4C}">
      <dgm:prSet phldrT="[Texto]"/>
      <dgm:spPr/>
      <dgm:t>
        <a:bodyPr/>
        <a:lstStyle/>
        <a:p>
          <a:r>
            <a:rPr lang="pt-PT" dirty="0" smtClean="0"/>
            <a:t>Matéria sumariada</a:t>
          </a:r>
          <a:endParaRPr lang="pt-PT" dirty="0"/>
        </a:p>
      </dgm:t>
    </dgm:pt>
    <dgm:pt modelId="{313EF03A-CC4E-4C92-BDDF-9311A48B3C4A}" type="parTrans" cxnId="{4546DB9D-EB6F-4200-9E47-26C2CAAFFB9B}">
      <dgm:prSet/>
      <dgm:spPr/>
      <dgm:t>
        <a:bodyPr/>
        <a:lstStyle/>
        <a:p>
          <a:endParaRPr lang="pt-PT"/>
        </a:p>
      </dgm:t>
    </dgm:pt>
    <dgm:pt modelId="{20747F03-9E8D-4295-9333-752AB6D6B117}" type="sibTrans" cxnId="{4546DB9D-EB6F-4200-9E47-26C2CAAFFB9B}">
      <dgm:prSet/>
      <dgm:spPr/>
      <dgm:t>
        <a:bodyPr/>
        <a:lstStyle/>
        <a:p>
          <a:endParaRPr lang="pt-PT"/>
        </a:p>
      </dgm:t>
    </dgm:pt>
    <dgm:pt modelId="{5D1CB13F-BD1E-4B7D-AF0E-27961166AE96}">
      <dgm:prSet phldrT="[Texto]"/>
      <dgm:spPr/>
      <dgm:t>
        <a:bodyPr/>
        <a:lstStyle/>
        <a:p>
          <a:r>
            <a:rPr lang="pt-PT" dirty="0" smtClean="0"/>
            <a:t>Nome dos textos de apoio distribuídos</a:t>
          </a:r>
          <a:endParaRPr lang="pt-PT" dirty="0"/>
        </a:p>
      </dgm:t>
    </dgm:pt>
    <dgm:pt modelId="{CDC4397E-4066-47CA-A29A-1B1EFD6020F0}" type="parTrans" cxnId="{BC46BE75-9C4D-4D10-9099-6F52E1284DAE}">
      <dgm:prSet/>
      <dgm:spPr/>
      <dgm:t>
        <a:bodyPr/>
        <a:lstStyle/>
        <a:p>
          <a:endParaRPr lang="pt-PT"/>
        </a:p>
      </dgm:t>
    </dgm:pt>
    <dgm:pt modelId="{78EA3C3C-EFE2-48EA-B45D-044DA9FB2621}" type="sibTrans" cxnId="{BC46BE75-9C4D-4D10-9099-6F52E1284DAE}">
      <dgm:prSet/>
      <dgm:spPr/>
      <dgm:t>
        <a:bodyPr/>
        <a:lstStyle/>
        <a:p>
          <a:endParaRPr lang="pt-PT"/>
        </a:p>
      </dgm:t>
    </dgm:pt>
    <dgm:pt modelId="{BC15CAA1-7F79-4F3D-93C2-49101C71A672}">
      <dgm:prSet phldrT="[Texto]"/>
      <dgm:spPr/>
      <dgm:t>
        <a:bodyPr/>
        <a:lstStyle/>
        <a:p>
          <a:r>
            <a:rPr lang="pt-PT" dirty="0" smtClean="0"/>
            <a:t>Data das aulas</a:t>
          </a:r>
          <a:endParaRPr lang="pt-PT" dirty="0"/>
        </a:p>
      </dgm:t>
    </dgm:pt>
    <dgm:pt modelId="{8E2FCE51-8293-4797-BC2D-61BBD158A3BF}" type="parTrans" cxnId="{45C388EC-376C-453C-AC74-52B8C5E6F7B7}">
      <dgm:prSet/>
      <dgm:spPr/>
      <dgm:t>
        <a:bodyPr/>
        <a:lstStyle/>
        <a:p>
          <a:endParaRPr lang="pt-PT"/>
        </a:p>
      </dgm:t>
    </dgm:pt>
    <dgm:pt modelId="{6A5DD32B-1E60-430A-98F5-4D97DEA93AD3}" type="sibTrans" cxnId="{45C388EC-376C-453C-AC74-52B8C5E6F7B7}">
      <dgm:prSet/>
      <dgm:spPr/>
      <dgm:t>
        <a:bodyPr/>
        <a:lstStyle/>
        <a:p>
          <a:endParaRPr lang="pt-PT"/>
        </a:p>
      </dgm:t>
    </dgm:pt>
    <dgm:pt modelId="{8FF4D9B0-FAE5-4302-80B7-46133FB67700}">
      <dgm:prSet phldrT="[Texto]"/>
      <dgm:spPr/>
      <dgm:t>
        <a:bodyPr/>
        <a:lstStyle/>
        <a:p>
          <a:r>
            <a:rPr lang="pt-PT" dirty="0" smtClean="0"/>
            <a:t>Justificação da importância dos temas</a:t>
          </a:r>
          <a:endParaRPr lang="pt-PT" dirty="0"/>
        </a:p>
      </dgm:t>
    </dgm:pt>
    <dgm:pt modelId="{6F80A9C1-BF54-4850-8AF8-DA188D841594}" type="parTrans" cxnId="{82AE93C9-1E1A-4D39-B141-0E746B1AAAC9}">
      <dgm:prSet/>
      <dgm:spPr/>
      <dgm:t>
        <a:bodyPr/>
        <a:lstStyle/>
        <a:p>
          <a:endParaRPr lang="pt-PT"/>
        </a:p>
      </dgm:t>
    </dgm:pt>
    <dgm:pt modelId="{A6BEB970-38D2-465D-952F-30117253ED5E}" type="sibTrans" cxnId="{82AE93C9-1E1A-4D39-B141-0E746B1AAAC9}">
      <dgm:prSet/>
      <dgm:spPr/>
      <dgm:t>
        <a:bodyPr/>
        <a:lstStyle/>
        <a:p>
          <a:endParaRPr lang="pt-PT"/>
        </a:p>
      </dgm:t>
    </dgm:pt>
    <dgm:pt modelId="{63727DFF-3101-47F1-A11E-B629B36FE34D}" type="pres">
      <dgm:prSet presAssocID="{D8198F02-D26B-4D8E-A4A6-8360B34B2B2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F3366987-334C-4CDC-8B65-5F80F801C4D1}" type="pres">
      <dgm:prSet presAssocID="{820BD9B5-8201-4DAF-BABF-3F4A0F00DCA2}" presName="vertOne" presStyleCnt="0"/>
      <dgm:spPr/>
    </dgm:pt>
    <dgm:pt modelId="{2004EA19-7CDF-4A18-8019-5F57CFCD65EE}" type="pres">
      <dgm:prSet presAssocID="{820BD9B5-8201-4DAF-BABF-3F4A0F00DCA2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8DD5376E-BD94-480D-972E-A59EADDA921C}" type="pres">
      <dgm:prSet presAssocID="{820BD9B5-8201-4DAF-BABF-3F4A0F00DCA2}" presName="parTransOne" presStyleCnt="0"/>
      <dgm:spPr/>
    </dgm:pt>
    <dgm:pt modelId="{0E4110D0-1DA2-4916-B6FB-321AFC2FA940}" type="pres">
      <dgm:prSet presAssocID="{820BD9B5-8201-4DAF-BABF-3F4A0F00DCA2}" presName="horzOne" presStyleCnt="0"/>
      <dgm:spPr/>
    </dgm:pt>
    <dgm:pt modelId="{6BD54D2B-C486-4305-AEC5-DB4645D49CF5}" type="pres">
      <dgm:prSet presAssocID="{FAD5BBE5-86F5-4075-9A27-8CAF596DF1F9}" presName="vertTwo" presStyleCnt="0"/>
      <dgm:spPr/>
    </dgm:pt>
    <dgm:pt modelId="{A689D864-1740-4AFB-9696-7E2719CD3793}" type="pres">
      <dgm:prSet presAssocID="{FAD5BBE5-86F5-4075-9A27-8CAF596DF1F9}" presName="txTwo" presStyleLbl="node2" presStyleIdx="0" presStyleCnt="2" custScaleX="6916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7773440B-5519-4D01-B82B-8594DD94CCD2}" type="pres">
      <dgm:prSet presAssocID="{FAD5BBE5-86F5-4075-9A27-8CAF596DF1F9}" presName="parTransTwo" presStyleCnt="0"/>
      <dgm:spPr/>
    </dgm:pt>
    <dgm:pt modelId="{E31D1C05-0087-401B-888A-AD44032754EE}" type="pres">
      <dgm:prSet presAssocID="{FAD5BBE5-86F5-4075-9A27-8CAF596DF1F9}" presName="horzTwo" presStyleCnt="0"/>
      <dgm:spPr/>
    </dgm:pt>
    <dgm:pt modelId="{B5B0CF2D-3A09-43E5-9683-80430DB45DDA}" type="pres">
      <dgm:prSet presAssocID="{5242879A-1B4F-4A6D-BE0F-8E2FA5D4DB4C}" presName="vertThree" presStyleCnt="0"/>
      <dgm:spPr/>
    </dgm:pt>
    <dgm:pt modelId="{16C3190A-DB95-4A0E-903D-D51ADD5EAE70}" type="pres">
      <dgm:prSet presAssocID="{5242879A-1B4F-4A6D-BE0F-8E2FA5D4DB4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6F9A2D06-1809-428C-8C03-F6278F72C602}" type="pres">
      <dgm:prSet presAssocID="{5242879A-1B4F-4A6D-BE0F-8E2FA5D4DB4C}" presName="horzThree" presStyleCnt="0"/>
      <dgm:spPr/>
    </dgm:pt>
    <dgm:pt modelId="{D4CEA6B6-E683-4FB9-8DE9-9CF40D6DB6D7}" type="pres">
      <dgm:prSet presAssocID="{20747F03-9E8D-4295-9333-752AB6D6B117}" presName="sibSpaceThree" presStyleCnt="0"/>
      <dgm:spPr/>
    </dgm:pt>
    <dgm:pt modelId="{E845CAA2-D805-4E7A-8C6B-F3519A1FDDD3}" type="pres">
      <dgm:prSet presAssocID="{5D1CB13F-BD1E-4B7D-AF0E-27961166AE96}" presName="vertThree" presStyleCnt="0"/>
      <dgm:spPr/>
    </dgm:pt>
    <dgm:pt modelId="{63D0C4FF-E9D2-436C-81AA-0179718ECE89}" type="pres">
      <dgm:prSet presAssocID="{5D1CB13F-BD1E-4B7D-AF0E-27961166AE96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4612BC05-CAEC-4C6B-BCFE-C4D8A06F146A}" type="pres">
      <dgm:prSet presAssocID="{5D1CB13F-BD1E-4B7D-AF0E-27961166AE96}" presName="horzThree" presStyleCnt="0"/>
      <dgm:spPr/>
    </dgm:pt>
    <dgm:pt modelId="{BA6C53E9-EDBC-4D51-ACF7-B90C55B18505}" type="pres">
      <dgm:prSet presAssocID="{6C8278B3-35FB-49F0-8BF0-88CB60F9E878}" presName="sibSpaceTwo" presStyleCnt="0"/>
      <dgm:spPr/>
    </dgm:pt>
    <dgm:pt modelId="{D4EE5E5A-E6C1-406B-A377-34F26467CE80}" type="pres">
      <dgm:prSet presAssocID="{BC15CAA1-7F79-4F3D-93C2-49101C71A672}" presName="vertTwo" presStyleCnt="0"/>
      <dgm:spPr/>
    </dgm:pt>
    <dgm:pt modelId="{829D892C-D11A-4B2F-A5EE-8D0BE5FE17E3}" type="pres">
      <dgm:prSet presAssocID="{BC15CAA1-7F79-4F3D-93C2-49101C71A672}" presName="txTwo" presStyleLbl="node2" presStyleIdx="1" presStyleCnt="2" custScaleX="141329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7A7E29CD-5133-4480-95E9-4A0F5B216C8B}" type="pres">
      <dgm:prSet presAssocID="{BC15CAA1-7F79-4F3D-93C2-49101C71A672}" presName="parTransTwo" presStyleCnt="0"/>
      <dgm:spPr/>
    </dgm:pt>
    <dgm:pt modelId="{D055D2A1-6532-4FD7-8C87-6C851A6E5118}" type="pres">
      <dgm:prSet presAssocID="{BC15CAA1-7F79-4F3D-93C2-49101C71A672}" presName="horzTwo" presStyleCnt="0"/>
      <dgm:spPr/>
    </dgm:pt>
    <dgm:pt modelId="{8AE89A25-6F46-4665-B1BD-CEACB7ED8111}" type="pres">
      <dgm:prSet presAssocID="{8FF4D9B0-FAE5-4302-80B7-46133FB67700}" presName="vertThree" presStyleCnt="0"/>
      <dgm:spPr/>
    </dgm:pt>
    <dgm:pt modelId="{45883ACA-9C32-43BB-A995-664979327F87}" type="pres">
      <dgm:prSet presAssocID="{8FF4D9B0-FAE5-4302-80B7-46133FB67700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33FEDE0D-2BC0-446A-A3D7-0E1ECD5F1A93}" type="pres">
      <dgm:prSet presAssocID="{8FF4D9B0-FAE5-4302-80B7-46133FB67700}" presName="horzThree" presStyleCnt="0"/>
      <dgm:spPr/>
    </dgm:pt>
  </dgm:ptLst>
  <dgm:cxnLst>
    <dgm:cxn modelId="{4CCB5DF0-E406-4279-A1A3-416C2B8ACBB8}" type="presOf" srcId="{820BD9B5-8201-4DAF-BABF-3F4A0F00DCA2}" destId="{2004EA19-7CDF-4A18-8019-5F57CFCD65EE}" srcOrd="0" destOrd="0" presId="urn:microsoft.com/office/officeart/2005/8/layout/hierarchy4"/>
    <dgm:cxn modelId="{4546DB9D-EB6F-4200-9E47-26C2CAAFFB9B}" srcId="{FAD5BBE5-86F5-4075-9A27-8CAF596DF1F9}" destId="{5242879A-1B4F-4A6D-BE0F-8E2FA5D4DB4C}" srcOrd="0" destOrd="0" parTransId="{313EF03A-CC4E-4C92-BDDF-9311A48B3C4A}" sibTransId="{20747F03-9E8D-4295-9333-752AB6D6B117}"/>
    <dgm:cxn modelId="{D47A5762-385D-4E07-A1D2-29935A2C8AC2}" type="presOf" srcId="{5242879A-1B4F-4A6D-BE0F-8E2FA5D4DB4C}" destId="{16C3190A-DB95-4A0E-903D-D51ADD5EAE70}" srcOrd="0" destOrd="0" presId="urn:microsoft.com/office/officeart/2005/8/layout/hierarchy4"/>
    <dgm:cxn modelId="{CA3C20F9-0B3C-4FCA-BEAB-31281DE6E664}" type="presOf" srcId="{5D1CB13F-BD1E-4B7D-AF0E-27961166AE96}" destId="{63D0C4FF-E9D2-436C-81AA-0179718ECE89}" srcOrd="0" destOrd="0" presId="urn:microsoft.com/office/officeart/2005/8/layout/hierarchy4"/>
    <dgm:cxn modelId="{5425F5D7-4EA4-42B5-980C-0F2409F95D42}" type="presOf" srcId="{BC15CAA1-7F79-4F3D-93C2-49101C71A672}" destId="{829D892C-D11A-4B2F-A5EE-8D0BE5FE17E3}" srcOrd="0" destOrd="0" presId="urn:microsoft.com/office/officeart/2005/8/layout/hierarchy4"/>
    <dgm:cxn modelId="{BC46BE75-9C4D-4D10-9099-6F52E1284DAE}" srcId="{FAD5BBE5-86F5-4075-9A27-8CAF596DF1F9}" destId="{5D1CB13F-BD1E-4B7D-AF0E-27961166AE96}" srcOrd="1" destOrd="0" parTransId="{CDC4397E-4066-47CA-A29A-1B1EFD6020F0}" sibTransId="{78EA3C3C-EFE2-48EA-B45D-044DA9FB2621}"/>
    <dgm:cxn modelId="{45C388EC-376C-453C-AC74-52B8C5E6F7B7}" srcId="{820BD9B5-8201-4DAF-BABF-3F4A0F00DCA2}" destId="{BC15CAA1-7F79-4F3D-93C2-49101C71A672}" srcOrd="1" destOrd="0" parTransId="{8E2FCE51-8293-4797-BC2D-61BBD158A3BF}" sibTransId="{6A5DD32B-1E60-430A-98F5-4D97DEA93AD3}"/>
    <dgm:cxn modelId="{DCDD855B-ECBE-4587-99F3-C071AF873E9F}" type="presOf" srcId="{D8198F02-D26B-4D8E-A4A6-8360B34B2B2F}" destId="{63727DFF-3101-47F1-A11E-B629B36FE34D}" srcOrd="0" destOrd="0" presId="urn:microsoft.com/office/officeart/2005/8/layout/hierarchy4"/>
    <dgm:cxn modelId="{E1ADC94A-9654-4CBE-9142-B33133401687}" type="presOf" srcId="{FAD5BBE5-86F5-4075-9A27-8CAF596DF1F9}" destId="{A689D864-1740-4AFB-9696-7E2719CD3793}" srcOrd="0" destOrd="0" presId="urn:microsoft.com/office/officeart/2005/8/layout/hierarchy4"/>
    <dgm:cxn modelId="{7C036B11-E5BC-4157-B90D-2A80BC8DB5FD}" type="presOf" srcId="{8FF4D9B0-FAE5-4302-80B7-46133FB67700}" destId="{45883ACA-9C32-43BB-A995-664979327F87}" srcOrd="0" destOrd="0" presId="urn:microsoft.com/office/officeart/2005/8/layout/hierarchy4"/>
    <dgm:cxn modelId="{394CE806-381D-4F38-8967-983067A7AC2F}" srcId="{D8198F02-D26B-4D8E-A4A6-8360B34B2B2F}" destId="{820BD9B5-8201-4DAF-BABF-3F4A0F00DCA2}" srcOrd="0" destOrd="0" parTransId="{E76BAF0C-43A0-4E65-9A58-64EBF67EA1FC}" sibTransId="{5630DC8E-BC6F-4252-BC4D-770C1B84B9FF}"/>
    <dgm:cxn modelId="{82AE93C9-1E1A-4D39-B141-0E746B1AAAC9}" srcId="{BC15CAA1-7F79-4F3D-93C2-49101C71A672}" destId="{8FF4D9B0-FAE5-4302-80B7-46133FB67700}" srcOrd="0" destOrd="0" parTransId="{6F80A9C1-BF54-4850-8AF8-DA188D841594}" sibTransId="{A6BEB970-38D2-465D-952F-30117253ED5E}"/>
    <dgm:cxn modelId="{6A058869-FA39-4342-92E3-9F696804BCCC}" srcId="{820BD9B5-8201-4DAF-BABF-3F4A0F00DCA2}" destId="{FAD5BBE5-86F5-4075-9A27-8CAF596DF1F9}" srcOrd="0" destOrd="0" parTransId="{16624E9F-C91E-469E-9BD0-A2E8807BEE95}" sibTransId="{6C8278B3-35FB-49F0-8BF0-88CB60F9E878}"/>
    <dgm:cxn modelId="{9D8EA5DD-B16B-4DE5-8166-F684ABBD0354}" type="presParOf" srcId="{63727DFF-3101-47F1-A11E-B629B36FE34D}" destId="{F3366987-334C-4CDC-8B65-5F80F801C4D1}" srcOrd="0" destOrd="0" presId="urn:microsoft.com/office/officeart/2005/8/layout/hierarchy4"/>
    <dgm:cxn modelId="{83E31D57-3B41-488F-A496-E96E3520D103}" type="presParOf" srcId="{F3366987-334C-4CDC-8B65-5F80F801C4D1}" destId="{2004EA19-7CDF-4A18-8019-5F57CFCD65EE}" srcOrd="0" destOrd="0" presId="urn:microsoft.com/office/officeart/2005/8/layout/hierarchy4"/>
    <dgm:cxn modelId="{21D6CEE3-8858-4D53-BE16-8466B4433DD5}" type="presParOf" srcId="{F3366987-334C-4CDC-8B65-5F80F801C4D1}" destId="{8DD5376E-BD94-480D-972E-A59EADDA921C}" srcOrd="1" destOrd="0" presId="urn:microsoft.com/office/officeart/2005/8/layout/hierarchy4"/>
    <dgm:cxn modelId="{D73ED0C9-9039-4D2A-BFA4-161EE06E050D}" type="presParOf" srcId="{F3366987-334C-4CDC-8B65-5F80F801C4D1}" destId="{0E4110D0-1DA2-4916-B6FB-321AFC2FA940}" srcOrd="2" destOrd="0" presId="urn:microsoft.com/office/officeart/2005/8/layout/hierarchy4"/>
    <dgm:cxn modelId="{97241D5C-8CBC-426C-A1F7-73B83547A6DE}" type="presParOf" srcId="{0E4110D0-1DA2-4916-B6FB-321AFC2FA940}" destId="{6BD54D2B-C486-4305-AEC5-DB4645D49CF5}" srcOrd="0" destOrd="0" presId="urn:microsoft.com/office/officeart/2005/8/layout/hierarchy4"/>
    <dgm:cxn modelId="{4FC7BEC4-660F-4D1C-8731-998911E264F5}" type="presParOf" srcId="{6BD54D2B-C486-4305-AEC5-DB4645D49CF5}" destId="{A689D864-1740-4AFB-9696-7E2719CD3793}" srcOrd="0" destOrd="0" presId="urn:microsoft.com/office/officeart/2005/8/layout/hierarchy4"/>
    <dgm:cxn modelId="{E61FAE6B-6E41-481A-B3A5-2A16E4904A03}" type="presParOf" srcId="{6BD54D2B-C486-4305-AEC5-DB4645D49CF5}" destId="{7773440B-5519-4D01-B82B-8594DD94CCD2}" srcOrd="1" destOrd="0" presId="urn:microsoft.com/office/officeart/2005/8/layout/hierarchy4"/>
    <dgm:cxn modelId="{FBD27F38-40A3-4DC0-8E1C-D79C1966301B}" type="presParOf" srcId="{6BD54D2B-C486-4305-AEC5-DB4645D49CF5}" destId="{E31D1C05-0087-401B-888A-AD44032754EE}" srcOrd="2" destOrd="0" presId="urn:microsoft.com/office/officeart/2005/8/layout/hierarchy4"/>
    <dgm:cxn modelId="{0F2C3B6F-A7D2-4BA4-8BFB-34E2BEBA26E9}" type="presParOf" srcId="{E31D1C05-0087-401B-888A-AD44032754EE}" destId="{B5B0CF2D-3A09-43E5-9683-80430DB45DDA}" srcOrd="0" destOrd="0" presId="urn:microsoft.com/office/officeart/2005/8/layout/hierarchy4"/>
    <dgm:cxn modelId="{D297CE7D-1F70-4CD1-A80F-2FA8D07EAF69}" type="presParOf" srcId="{B5B0CF2D-3A09-43E5-9683-80430DB45DDA}" destId="{16C3190A-DB95-4A0E-903D-D51ADD5EAE70}" srcOrd="0" destOrd="0" presId="urn:microsoft.com/office/officeart/2005/8/layout/hierarchy4"/>
    <dgm:cxn modelId="{7AE2F216-CE1B-4C6F-A376-CEDDE5D209D4}" type="presParOf" srcId="{B5B0CF2D-3A09-43E5-9683-80430DB45DDA}" destId="{6F9A2D06-1809-428C-8C03-F6278F72C602}" srcOrd="1" destOrd="0" presId="urn:microsoft.com/office/officeart/2005/8/layout/hierarchy4"/>
    <dgm:cxn modelId="{08AAE025-31B0-4BC1-A816-34A604AACA93}" type="presParOf" srcId="{E31D1C05-0087-401B-888A-AD44032754EE}" destId="{D4CEA6B6-E683-4FB9-8DE9-9CF40D6DB6D7}" srcOrd="1" destOrd="0" presId="urn:microsoft.com/office/officeart/2005/8/layout/hierarchy4"/>
    <dgm:cxn modelId="{1920BB6D-2066-4D4D-8E5F-60387CF02D45}" type="presParOf" srcId="{E31D1C05-0087-401B-888A-AD44032754EE}" destId="{E845CAA2-D805-4E7A-8C6B-F3519A1FDDD3}" srcOrd="2" destOrd="0" presId="urn:microsoft.com/office/officeart/2005/8/layout/hierarchy4"/>
    <dgm:cxn modelId="{A6339F56-E32F-43D6-8AA9-74E72BED865D}" type="presParOf" srcId="{E845CAA2-D805-4E7A-8C6B-F3519A1FDDD3}" destId="{63D0C4FF-E9D2-436C-81AA-0179718ECE89}" srcOrd="0" destOrd="0" presId="urn:microsoft.com/office/officeart/2005/8/layout/hierarchy4"/>
    <dgm:cxn modelId="{D730A8F1-E847-49F6-9CF1-3CB1B5464A93}" type="presParOf" srcId="{E845CAA2-D805-4E7A-8C6B-F3519A1FDDD3}" destId="{4612BC05-CAEC-4C6B-BCFE-C4D8A06F146A}" srcOrd="1" destOrd="0" presId="urn:microsoft.com/office/officeart/2005/8/layout/hierarchy4"/>
    <dgm:cxn modelId="{A635FD3C-6FDC-4B5E-BEFD-1CB60D7AA41B}" type="presParOf" srcId="{0E4110D0-1DA2-4916-B6FB-321AFC2FA940}" destId="{BA6C53E9-EDBC-4D51-ACF7-B90C55B18505}" srcOrd="1" destOrd="0" presId="urn:microsoft.com/office/officeart/2005/8/layout/hierarchy4"/>
    <dgm:cxn modelId="{7A32B5A0-2244-474B-AA0A-FCEDB170F901}" type="presParOf" srcId="{0E4110D0-1DA2-4916-B6FB-321AFC2FA940}" destId="{D4EE5E5A-E6C1-406B-A377-34F26467CE80}" srcOrd="2" destOrd="0" presId="urn:microsoft.com/office/officeart/2005/8/layout/hierarchy4"/>
    <dgm:cxn modelId="{F71CE9AB-5E45-4A2C-8C8C-2FD6BBADEFE9}" type="presParOf" srcId="{D4EE5E5A-E6C1-406B-A377-34F26467CE80}" destId="{829D892C-D11A-4B2F-A5EE-8D0BE5FE17E3}" srcOrd="0" destOrd="0" presId="urn:microsoft.com/office/officeart/2005/8/layout/hierarchy4"/>
    <dgm:cxn modelId="{7AF5C519-7F9E-4D5F-89E2-D701BE0C4E4F}" type="presParOf" srcId="{D4EE5E5A-E6C1-406B-A377-34F26467CE80}" destId="{7A7E29CD-5133-4480-95E9-4A0F5B216C8B}" srcOrd="1" destOrd="0" presId="urn:microsoft.com/office/officeart/2005/8/layout/hierarchy4"/>
    <dgm:cxn modelId="{465D50F7-D0AD-4972-87E6-91F26C0D8C46}" type="presParOf" srcId="{D4EE5E5A-E6C1-406B-A377-34F26467CE80}" destId="{D055D2A1-6532-4FD7-8C87-6C851A6E5118}" srcOrd="2" destOrd="0" presId="urn:microsoft.com/office/officeart/2005/8/layout/hierarchy4"/>
    <dgm:cxn modelId="{B25DEF5D-6FC3-46D3-820F-F44680812301}" type="presParOf" srcId="{D055D2A1-6532-4FD7-8C87-6C851A6E5118}" destId="{8AE89A25-6F46-4665-B1BD-CEACB7ED8111}" srcOrd="0" destOrd="0" presId="urn:microsoft.com/office/officeart/2005/8/layout/hierarchy4"/>
    <dgm:cxn modelId="{2A762E8C-4918-44FB-B4E0-3D039F50E540}" type="presParOf" srcId="{8AE89A25-6F46-4665-B1BD-CEACB7ED8111}" destId="{45883ACA-9C32-43BB-A995-664979327F87}" srcOrd="0" destOrd="0" presId="urn:microsoft.com/office/officeart/2005/8/layout/hierarchy4"/>
    <dgm:cxn modelId="{9A89EAD9-0B3E-4E06-83D1-E24725B1E810}" type="presParOf" srcId="{8AE89A25-6F46-4665-B1BD-CEACB7ED8111}" destId="{33FEDE0D-2BC0-446A-A3D7-0E1ECD5F1A9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BE9F8B-BE3D-4C71-89BE-5DFAA90901FF}">
      <dsp:nvSpPr>
        <dsp:cNvPr id="0" name=""/>
        <dsp:cNvSpPr/>
      </dsp:nvSpPr>
      <dsp:spPr>
        <a:xfrm>
          <a:off x="3486931" y="1635112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smtClean="0"/>
            <a:t>Relatórios</a:t>
          </a:r>
          <a:endParaRPr lang="pt-PT" sz="1400" kern="1200" dirty="0"/>
        </a:p>
      </dsp:txBody>
      <dsp:txXfrm>
        <a:off x="3670829" y="1819010"/>
        <a:ext cx="887941" cy="887941"/>
      </dsp:txXfrm>
    </dsp:sp>
    <dsp:sp modelId="{DACF4F9A-1CFB-4280-8C45-A2E2F4E483A0}">
      <dsp:nvSpPr>
        <dsp:cNvPr id="0" name=""/>
        <dsp:cNvSpPr/>
      </dsp:nvSpPr>
      <dsp:spPr>
        <a:xfrm rot="16200000">
          <a:off x="3926349" y="1432929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>
        <a:off x="4105377" y="1437239"/>
        <a:ext cx="18845" cy="18845"/>
      </dsp:txXfrm>
    </dsp:sp>
    <dsp:sp modelId="{12165CCA-0052-4837-824A-BB6137E32D48}">
      <dsp:nvSpPr>
        <dsp:cNvPr id="0" name=""/>
        <dsp:cNvSpPr/>
      </dsp:nvSpPr>
      <dsp:spPr>
        <a:xfrm>
          <a:off x="3486931" y="2474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/>
            <a:t>Visionamento de um filme</a:t>
          </a:r>
          <a:endParaRPr lang="pt-PT" sz="1000" kern="1200" dirty="0"/>
        </a:p>
      </dsp:txBody>
      <dsp:txXfrm>
        <a:off x="3670829" y="186372"/>
        <a:ext cx="887941" cy="887941"/>
      </dsp:txXfrm>
    </dsp:sp>
    <dsp:sp modelId="{BF9E2D14-CA8B-44A0-8E93-368EBFDAE6B6}">
      <dsp:nvSpPr>
        <dsp:cNvPr id="0" name=""/>
        <dsp:cNvSpPr/>
      </dsp:nvSpPr>
      <dsp:spPr>
        <a:xfrm>
          <a:off x="4742668" y="2249248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>
        <a:off x="4921696" y="2253558"/>
        <a:ext cx="18845" cy="18845"/>
      </dsp:txXfrm>
    </dsp:sp>
    <dsp:sp modelId="{11DD70A2-6A5D-43B4-BDD3-BA6452EE219C}">
      <dsp:nvSpPr>
        <dsp:cNvPr id="0" name=""/>
        <dsp:cNvSpPr/>
      </dsp:nvSpPr>
      <dsp:spPr>
        <a:xfrm>
          <a:off x="5119569" y="1635112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/>
            <a:t>Sequência de aulas</a:t>
          </a:r>
          <a:endParaRPr lang="pt-PT" sz="1000" kern="1200" dirty="0"/>
        </a:p>
      </dsp:txBody>
      <dsp:txXfrm>
        <a:off x="5303467" y="1819010"/>
        <a:ext cx="887941" cy="887941"/>
      </dsp:txXfrm>
    </dsp:sp>
    <dsp:sp modelId="{D30D1033-D82E-4D77-BBEA-CE693FA12CC4}">
      <dsp:nvSpPr>
        <dsp:cNvPr id="0" name=""/>
        <dsp:cNvSpPr/>
      </dsp:nvSpPr>
      <dsp:spPr>
        <a:xfrm rot="5400000">
          <a:off x="3926349" y="3065566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>
        <a:off x="4105377" y="3069877"/>
        <a:ext cx="18845" cy="18845"/>
      </dsp:txXfrm>
    </dsp:sp>
    <dsp:sp modelId="{A5A9A159-9840-46CA-984E-D7D851ADA79C}">
      <dsp:nvSpPr>
        <dsp:cNvPr id="0" name=""/>
        <dsp:cNvSpPr/>
      </dsp:nvSpPr>
      <dsp:spPr>
        <a:xfrm>
          <a:off x="3486931" y="3267750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/>
            <a:t>Ocorrências diversas</a:t>
          </a:r>
          <a:endParaRPr lang="pt-PT" sz="1000" kern="1200" dirty="0"/>
        </a:p>
      </dsp:txBody>
      <dsp:txXfrm>
        <a:off x="3670829" y="3451648"/>
        <a:ext cx="887941" cy="887941"/>
      </dsp:txXfrm>
    </dsp:sp>
    <dsp:sp modelId="{EE9EFC0E-1213-4F9D-84D4-DA0884DE624A}">
      <dsp:nvSpPr>
        <dsp:cNvPr id="0" name=""/>
        <dsp:cNvSpPr/>
      </dsp:nvSpPr>
      <dsp:spPr>
        <a:xfrm rot="10800000">
          <a:off x="3110030" y="2249248"/>
          <a:ext cx="376900" cy="27465"/>
        </a:xfrm>
        <a:custGeom>
          <a:avLst/>
          <a:gdLst/>
          <a:ahLst/>
          <a:cxnLst/>
          <a:rect l="0" t="0" r="0" b="0"/>
          <a:pathLst>
            <a:path>
              <a:moveTo>
                <a:pt x="0" y="13732"/>
              </a:moveTo>
              <a:lnTo>
                <a:pt x="376900" y="1373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 rot="10800000">
        <a:off x="3289058" y="2253558"/>
        <a:ext cx="18845" cy="18845"/>
      </dsp:txXfrm>
    </dsp:sp>
    <dsp:sp modelId="{662E60E3-07B2-4A61-922E-3F1F53C4C974}">
      <dsp:nvSpPr>
        <dsp:cNvPr id="0" name=""/>
        <dsp:cNvSpPr/>
      </dsp:nvSpPr>
      <dsp:spPr>
        <a:xfrm>
          <a:off x="1854293" y="1635112"/>
          <a:ext cx="1255737" cy="1255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/>
            <a:t>Visitas de estudo</a:t>
          </a:r>
          <a:endParaRPr lang="pt-PT" sz="1000" kern="1200" dirty="0"/>
        </a:p>
      </dsp:txBody>
      <dsp:txXfrm>
        <a:off x="2038191" y="1819010"/>
        <a:ext cx="887941" cy="8879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D1466-FD9A-4515-B24B-58B08CFECAF0}">
      <dsp:nvSpPr>
        <dsp:cNvPr id="0" name=""/>
        <dsp:cNvSpPr/>
      </dsp:nvSpPr>
      <dsp:spPr>
        <a:xfrm>
          <a:off x="3531706" y="1766529"/>
          <a:ext cx="1166187" cy="11661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dirty="0" smtClean="0">
              <a:solidFill>
                <a:srgbClr val="FF0000"/>
              </a:solidFill>
            </a:rPr>
            <a:t>Introdução</a:t>
          </a:r>
          <a:endParaRPr lang="pt-PT" sz="1200" kern="1200" dirty="0">
            <a:solidFill>
              <a:srgbClr val="FF0000"/>
            </a:solidFill>
          </a:endParaRPr>
        </a:p>
      </dsp:txBody>
      <dsp:txXfrm>
        <a:off x="3702490" y="1937313"/>
        <a:ext cx="824619" cy="824619"/>
      </dsp:txXfrm>
    </dsp:sp>
    <dsp:sp modelId="{CD5ABD06-81D3-4FD4-A1A6-EBDA690EF9DE}">
      <dsp:nvSpPr>
        <dsp:cNvPr id="0" name=""/>
        <dsp:cNvSpPr/>
      </dsp:nvSpPr>
      <dsp:spPr>
        <a:xfrm rot="16200000">
          <a:off x="3822996" y="1461972"/>
          <a:ext cx="583606" cy="25507"/>
        </a:xfrm>
        <a:custGeom>
          <a:avLst/>
          <a:gdLst/>
          <a:ahLst/>
          <a:cxnLst/>
          <a:rect l="0" t="0" r="0" b="0"/>
          <a:pathLst>
            <a:path>
              <a:moveTo>
                <a:pt x="0" y="12753"/>
              </a:moveTo>
              <a:lnTo>
                <a:pt x="583606" y="1275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>
        <a:off x="4100209" y="1460135"/>
        <a:ext cx="29180" cy="29180"/>
      </dsp:txXfrm>
    </dsp:sp>
    <dsp:sp modelId="{372D0DA4-24AB-42C2-8A3E-647D97C182E5}">
      <dsp:nvSpPr>
        <dsp:cNvPr id="0" name=""/>
        <dsp:cNvSpPr/>
      </dsp:nvSpPr>
      <dsp:spPr>
        <a:xfrm>
          <a:off x="3531706" y="16735"/>
          <a:ext cx="1166187" cy="11661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Data da visita</a:t>
          </a:r>
          <a:endParaRPr lang="pt-PT" sz="800" kern="1200" dirty="0"/>
        </a:p>
      </dsp:txBody>
      <dsp:txXfrm>
        <a:off x="3702490" y="187519"/>
        <a:ext cx="824619" cy="824619"/>
      </dsp:txXfrm>
    </dsp:sp>
    <dsp:sp modelId="{87446068-556C-4478-AFBD-C3687A97146E}">
      <dsp:nvSpPr>
        <dsp:cNvPr id="0" name=""/>
        <dsp:cNvSpPr/>
      </dsp:nvSpPr>
      <dsp:spPr>
        <a:xfrm rot="19285714">
          <a:off x="4507018" y="1791380"/>
          <a:ext cx="583606" cy="25507"/>
        </a:xfrm>
        <a:custGeom>
          <a:avLst/>
          <a:gdLst/>
          <a:ahLst/>
          <a:cxnLst/>
          <a:rect l="0" t="0" r="0" b="0"/>
          <a:pathLst>
            <a:path>
              <a:moveTo>
                <a:pt x="0" y="12753"/>
              </a:moveTo>
              <a:lnTo>
                <a:pt x="583606" y="1275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>
        <a:off x="4784231" y="1789543"/>
        <a:ext cx="29180" cy="29180"/>
      </dsp:txXfrm>
    </dsp:sp>
    <dsp:sp modelId="{74CF5BC7-DB19-4876-BEAC-F3A154710B9C}">
      <dsp:nvSpPr>
        <dsp:cNvPr id="0" name=""/>
        <dsp:cNvSpPr/>
      </dsp:nvSpPr>
      <dsp:spPr>
        <a:xfrm>
          <a:off x="4899750" y="675550"/>
          <a:ext cx="1166187" cy="11661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Horário</a:t>
          </a:r>
          <a:endParaRPr lang="pt-PT" sz="800" kern="1200" dirty="0"/>
        </a:p>
      </dsp:txBody>
      <dsp:txXfrm>
        <a:off x="5070534" y="846334"/>
        <a:ext cx="824619" cy="824619"/>
      </dsp:txXfrm>
    </dsp:sp>
    <dsp:sp modelId="{03698525-BD8D-4520-AAA2-2AFC4D55E2F1}">
      <dsp:nvSpPr>
        <dsp:cNvPr id="0" name=""/>
        <dsp:cNvSpPr/>
      </dsp:nvSpPr>
      <dsp:spPr>
        <a:xfrm rot="771429">
          <a:off x="4675958" y="2531552"/>
          <a:ext cx="583606" cy="25507"/>
        </a:xfrm>
        <a:custGeom>
          <a:avLst/>
          <a:gdLst/>
          <a:ahLst/>
          <a:cxnLst/>
          <a:rect l="0" t="0" r="0" b="0"/>
          <a:pathLst>
            <a:path>
              <a:moveTo>
                <a:pt x="0" y="12753"/>
              </a:moveTo>
              <a:lnTo>
                <a:pt x="583606" y="1275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>
        <a:off x="4953171" y="2529715"/>
        <a:ext cx="29180" cy="29180"/>
      </dsp:txXfrm>
    </dsp:sp>
    <dsp:sp modelId="{4821426E-0979-41AE-8BE3-86B360BE35B1}">
      <dsp:nvSpPr>
        <dsp:cNvPr id="0" name=""/>
        <dsp:cNvSpPr/>
      </dsp:nvSpPr>
      <dsp:spPr>
        <a:xfrm>
          <a:off x="5237629" y="2155895"/>
          <a:ext cx="1166187" cy="11661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Meio de transporte</a:t>
          </a:r>
          <a:endParaRPr lang="pt-PT" sz="800" kern="1200" dirty="0"/>
        </a:p>
      </dsp:txBody>
      <dsp:txXfrm>
        <a:off x="5408413" y="2326679"/>
        <a:ext cx="824619" cy="824619"/>
      </dsp:txXfrm>
    </dsp:sp>
    <dsp:sp modelId="{8963709C-B622-4D34-91D2-C9F7EA0D3AF5}">
      <dsp:nvSpPr>
        <dsp:cNvPr id="0" name=""/>
        <dsp:cNvSpPr/>
      </dsp:nvSpPr>
      <dsp:spPr>
        <a:xfrm rot="3857143">
          <a:off x="4202600" y="3125124"/>
          <a:ext cx="583606" cy="25507"/>
        </a:xfrm>
        <a:custGeom>
          <a:avLst/>
          <a:gdLst/>
          <a:ahLst/>
          <a:cxnLst/>
          <a:rect l="0" t="0" r="0" b="0"/>
          <a:pathLst>
            <a:path>
              <a:moveTo>
                <a:pt x="0" y="12753"/>
              </a:moveTo>
              <a:lnTo>
                <a:pt x="583606" y="1275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>
        <a:off x="4479813" y="3123287"/>
        <a:ext cx="29180" cy="29180"/>
      </dsp:txXfrm>
    </dsp:sp>
    <dsp:sp modelId="{A12AE2A5-9DB6-457A-8563-3EA4E32F5943}">
      <dsp:nvSpPr>
        <dsp:cNvPr id="0" name=""/>
        <dsp:cNvSpPr/>
      </dsp:nvSpPr>
      <dsp:spPr>
        <a:xfrm>
          <a:off x="4290913" y="3343038"/>
          <a:ext cx="1166187" cy="11661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Local ou locais visitados</a:t>
          </a:r>
          <a:endParaRPr lang="pt-PT" sz="800" kern="1200" dirty="0"/>
        </a:p>
      </dsp:txBody>
      <dsp:txXfrm>
        <a:off x="4461697" y="3513822"/>
        <a:ext cx="824619" cy="824619"/>
      </dsp:txXfrm>
    </dsp:sp>
    <dsp:sp modelId="{4C1A5EFF-AA74-4EFA-A8E2-CC5B2F254191}">
      <dsp:nvSpPr>
        <dsp:cNvPr id="0" name=""/>
        <dsp:cNvSpPr/>
      </dsp:nvSpPr>
      <dsp:spPr>
        <a:xfrm rot="6942857">
          <a:off x="3443393" y="3125124"/>
          <a:ext cx="583606" cy="25507"/>
        </a:xfrm>
        <a:custGeom>
          <a:avLst/>
          <a:gdLst/>
          <a:ahLst/>
          <a:cxnLst/>
          <a:rect l="0" t="0" r="0" b="0"/>
          <a:pathLst>
            <a:path>
              <a:moveTo>
                <a:pt x="0" y="12753"/>
              </a:moveTo>
              <a:lnTo>
                <a:pt x="583606" y="1275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 rot="10800000">
        <a:off x="3720606" y="3123287"/>
        <a:ext cx="29180" cy="29180"/>
      </dsp:txXfrm>
    </dsp:sp>
    <dsp:sp modelId="{ECBB34A7-327B-47EA-A9C9-134B1D2509B0}">
      <dsp:nvSpPr>
        <dsp:cNvPr id="0" name=""/>
        <dsp:cNvSpPr/>
      </dsp:nvSpPr>
      <dsp:spPr>
        <a:xfrm>
          <a:off x="2772499" y="3343038"/>
          <a:ext cx="1166187" cy="11661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Turmas participantes</a:t>
          </a:r>
          <a:endParaRPr lang="pt-PT" sz="800" kern="1200" dirty="0"/>
        </a:p>
      </dsp:txBody>
      <dsp:txXfrm>
        <a:off x="2943283" y="3513822"/>
        <a:ext cx="824619" cy="824619"/>
      </dsp:txXfrm>
    </dsp:sp>
    <dsp:sp modelId="{D00A4384-171B-4326-BC46-2F3AE80F37E9}">
      <dsp:nvSpPr>
        <dsp:cNvPr id="0" name=""/>
        <dsp:cNvSpPr/>
      </dsp:nvSpPr>
      <dsp:spPr>
        <a:xfrm rot="10028571">
          <a:off x="2970035" y="2531552"/>
          <a:ext cx="583606" cy="25507"/>
        </a:xfrm>
        <a:custGeom>
          <a:avLst/>
          <a:gdLst/>
          <a:ahLst/>
          <a:cxnLst/>
          <a:rect l="0" t="0" r="0" b="0"/>
          <a:pathLst>
            <a:path>
              <a:moveTo>
                <a:pt x="0" y="12753"/>
              </a:moveTo>
              <a:lnTo>
                <a:pt x="583606" y="1275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 rot="10800000">
        <a:off x="3247248" y="2529715"/>
        <a:ext cx="29180" cy="29180"/>
      </dsp:txXfrm>
    </dsp:sp>
    <dsp:sp modelId="{458D3F03-5BB8-49D4-984B-53D06CC85354}">
      <dsp:nvSpPr>
        <dsp:cNvPr id="0" name=""/>
        <dsp:cNvSpPr/>
      </dsp:nvSpPr>
      <dsp:spPr>
        <a:xfrm>
          <a:off x="1825783" y="2155895"/>
          <a:ext cx="1166187" cy="11661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Professores acompanhantes</a:t>
          </a:r>
          <a:endParaRPr lang="pt-PT" sz="800" kern="1200" dirty="0"/>
        </a:p>
      </dsp:txBody>
      <dsp:txXfrm>
        <a:off x="1996567" y="2326679"/>
        <a:ext cx="824619" cy="824619"/>
      </dsp:txXfrm>
    </dsp:sp>
    <dsp:sp modelId="{57E31F63-1432-41A2-B30A-8BB2ACF7F886}">
      <dsp:nvSpPr>
        <dsp:cNvPr id="0" name=""/>
        <dsp:cNvSpPr/>
      </dsp:nvSpPr>
      <dsp:spPr>
        <a:xfrm rot="13114286">
          <a:off x="3138974" y="1791380"/>
          <a:ext cx="583606" cy="25507"/>
        </a:xfrm>
        <a:custGeom>
          <a:avLst/>
          <a:gdLst/>
          <a:ahLst/>
          <a:cxnLst/>
          <a:rect l="0" t="0" r="0" b="0"/>
          <a:pathLst>
            <a:path>
              <a:moveTo>
                <a:pt x="0" y="12753"/>
              </a:moveTo>
              <a:lnTo>
                <a:pt x="583606" y="1275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 rot="10800000">
        <a:off x="3416187" y="1789543"/>
        <a:ext cx="29180" cy="29180"/>
      </dsp:txXfrm>
    </dsp:sp>
    <dsp:sp modelId="{8DBB34DD-6780-412D-AA8A-4B9670BE589F}">
      <dsp:nvSpPr>
        <dsp:cNvPr id="0" name=""/>
        <dsp:cNvSpPr/>
      </dsp:nvSpPr>
      <dsp:spPr>
        <a:xfrm>
          <a:off x="2163662" y="675550"/>
          <a:ext cx="1166187" cy="11661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Responsáveis pela organização</a:t>
          </a:r>
          <a:endParaRPr lang="pt-PT" sz="800" kern="1200" dirty="0"/>
        </a:p>
      </dsp:txBody>
      <dsp:txXfrm>
        <a:off x="2334446" y="846334"/>
        <a:ext cx="824619" cy="8246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38C20-CDF3-4338-94C9-D4E70B5A4090}">
      <dsp:nvSpPr>
        <dsp:cNvPr id="0" name=""/>
        <dsp:cNvSpPr/>
      </dsp:nvSpPr>
      <dsp:spPr>
        <a:xfrm>
          <a:off x="2235006" y="474449"/>
          <a:ext cx="3759586" cy="3759586"/>
        </a:xfrm>
        <a:prstGeom prst="blockArc">
          <a:avLst>
            <a:gd name="adj1" fmla="val 13114286"/>
            <a:gd name="adj2" fmla="val 16200000"/>
            <a:gd name="adj3" fmla="val 390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FC52E-7DAD-4261-81B7-1C9598BE5164}">
      <dsp:nvSpPr>
        <dsp:cNvPr id="0" name=""/>
        <dsp:cNvSpPr/>
      </dsp:nvSpPr>
      <dsp:spPr>
        <a:xfrm>
          <a:off x="2235006" y="474449"/>
          <a:ext cx="3759586" cy="3759586"/>
        </a:xfrm>
        <a:prstGeom prst="blockArc">
          <a:avLst>
            <a:gd name="adj1" fmla="val 10028571"/>
            <a:gd name="adj2" fmla="val 13114286"/>
            <a:gd name="adj3" fmla="val 390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3B8972-504D-40FE-8A89-F62B5FD9D29B}">
      <dsp:nvSpPr>
        <dsp:cNvPr id="0" name=""/>
        <dsp:cNvSpPr/>
      </dsp:nvSpPr>
      <dsp:spPr>
        <a:xfrm>
          <a:off x="2235006" y="474449"/>
          <a:ext cx="3759586" cy="3759586"/>
        </a:xfrm>
        <a:prstGeom prst="blockArc">
          <a:avLst>
            <a:gd name="adj1" fmla="val 6942857"/>
            <a:gd name="adj2" fmla="val 10028571"/>
            <a:gd name="adj3" fmla="val 390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B4458C-A44E-414C-8A97-68D312A3E7A5}">
      <dsp:nvSpPr>
        <dsp:cNvPr id="0" name=""/>
        <dsp:cNvSpPr/>
      </dsp:nvSpPr>
      <dsp:spPr>
        <a:xfrm>
          <a:off x="2235006" y="474449"/>
          <a:ext cx="3759586" cy="3759586"/>
        </a:xfrm>
        <a:prstGeom prst="blockArc">
          <a:avLst>
            <a:gd name="adj1" fmla="val 3857143"/>
            <a:gd name="adj2" fmla="val 6942857"/>
            <a:gd name="adj3" fmla="val 390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264B0C-3585-486F-BC90-D2F50A98782D}">
      <dsp:nvSpPr>
        <dsp:cNvPr id="0" name=""/>
        <dsp:cNvSpPr/>
      </dsp:nvSpPr>
      <dsp:spPr>
        <a:xfrm>
          <a:off x="2235006" y="474449"/>
          <a:ext cx="3759586" cy="3759586"/>
        </a:xfrm>
        <a:prstGeom prst="blockArc">
          <a:avLst>
            <a:gd name="adj1" fmla="val 771429"/>
            <a:gd name="adj2" fmla="val 3857143"/>
            <a:gd name="adj3" fmla="val 390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1E392E-51A2-4BD1-A47E-FCD6CBF16DA4}">
      <dsp:nvSpPr>
        <dsp:cNvPr id="0" name=""/>
        <dsp:cNvSpPr/>
      </dsp:nvSpPr>
      <dsp:spPr>
        <a:xfrm>
          <a:off x="2235006" y="474449"/>
          <a:ext cx="3759586" cy="3759586"/>
        </a:xfrm>
        <a:prstGeom prst="blockArc">
          <a:avLst>
            <a:gd name="adj1" fmla="val 19285714"/>
            <a:gd name="adj2" fmla="val 771429"/>
            <a:gd name="adj3" fmla="val 390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C05148-25A3-4730-B347-5E8E2243D143}">
      <dsp:nvSpPr>
        <dsp:cNvPr id="0" name=""/>
        <dsp:cNvSpPr/>
      </dsp:nvSpPr>
      <dsp:spPr>
        <a:xfrm>
          <a:off x="2235006" y="474449"/>
          <a:ext cx="3759586" cy="3759586"/>
        </a:xfrm>
        <a:prstGeom prst="blockArc">
          <a:avLst>
            <a:gd name="adj1" fmla="val 16200000"/>
            <a:gd name="adj2" fmla="val 19285714"/>
            <a:gd name="adj3" fmla="val 390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2E29F4-A474-4222-B9AA-E50F4465F4FC}">
      <dsp:nvSpPr>
        <dsp:cNvPr id="0" name=""/>
        <dsp:cNvSpPr/>
      </dsp:nvSpPr>
      <dsp:spPr>
        <a:xfrm>
          <a:off x="3386472" y="1625914"/>
          <a:ext cx="1456655" cy="14566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900" kern="1200" dirty="0" smtClean="0"/>
            <a:t>Desenvolvimento</a:t>
          </a:r>
          <a:endParaRPr lang="pt-PT" sz="900" kern="1200" dirty="0"/>
        </a:p>
      </dsp:txBody>
      <dsp:txXfrm>
        <a:off x="3599794" y="1839236"/>
        <a:ext cx="1030011" cy="1030011"/>
      </dsp:txXfrm>
    </dsp:sp>
    <dsp:sp modelId="{1E6305D1-CB4E-4496-90FA-10B1764CD76C}">
      <dsp:nvSpPr>
        <dsp:cNvPr id="0" name=""/>
        <dsp:cNvSpPr/>
      </dsp:nvSpPr>
      <dsp:spPr>
        <a:xfrm>
          <a:off x="3604970" y="1327"/>
          <a:ext cx="1019658" cy="1019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600" kern="1200" dirty="0" smtClean="0"/>
            <a:t>Descrição objectiva dos locais visitados ou das actividades realizadas</a:t>
          </a:r>
          <a:endParaRPr lang="pt-PT" sz="600" kern="1200" dirty="0"/>
        </a:p>
      </dsp:txBody>
      <dsp:txXfrm>
        <a:off x="3754295" y="150652"/>
        <a:ext cx="721008" cy="721008"/>
      </dsp:txXfrm>
    </dsp:sp>
    <dsp:sp modelId="{480D52C0-78CD-4974-A625-C9FC6A46AA84}">
      <dsp:nvSpPr>
        <dsp:cNvPr id="0" name=""/>
        <dsp:cNvSpPr/>
      </dsp:nvSpPr>
      <dsp:spPr>
        <a:xfrm>
          <a:off x="5045952" y="695268"/>
          <a:ext cx="1019658" cy="1019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600" kern="1200" dirty="0" smtClean="0"/>
            <a:t>Expectativas pessoais relativamente à visita</a:t>
          </a:r>
          <a:endParaRPr lang="pt-PT" sz="600" kern="1200" dirty="0"/>
        </a:p>
      </dsp:txBody>
      <dsp:txXfrm>
        <a:off x="5195277" y="844593"/>
        <a:ext cx="721008" cy="721008"/>
      </dsp:txXfrm>
    </dsp:sp>
    <dsp:sp modelId="{0DA017F9-9A20-4121-9A0C-8645E78B9B9E}">
      <dsp:nvSpPr>
        <dsp:cNvPr id="0" name=""/>
        <dsp:cNvSpPr/>
      </dsp:nvSpPr>
      <dsp:spPr>
        <a:xfrm>
          <a:off x="5401846" y="2254538"/>
          <a:ext cx="1019658" cy="1019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600" kern="1200" dirty="0" smtClean="0"/>
            <a:t>Relacionamento dos temas de estudo com os locais visitados</a:t>
          </a:r>
          <a:endParaRPr lang="pt-PT" sz="600" kern="1200" dirty="0"/>
        </a:p>
      </dsp:txBody>
      <dsp:txXfrm>
        <a:off x="5551171" y="2403863"/>
        <a:ext cx="721008" cy="721008"/>
      </dsp:txXfrm>
    </dsp:sp>
    <dsp:sp modelId="{1BBDB09B-68CE-499D-AD1B-1A9E6C16C333}">
      <dsp:nvSpPr>
        <dsp:cNvPr id="0" name=""/>
        <dsp:cNvSpPr/>
      </dsp:nvSpPr>
      <dsp:spPr>
        <a:xfrm>
          <a:off x="4404655" y="3504975"/>
          <a:ext cx="1019658" cy="1019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600" kern="1200" dirty="0" smtClean="0"/>
            <a:t>Objectivos da visita</a:t>
          </a:r>
          <a:endParaRPr lang="pt-PT" sz="600" kern="1200" dirty="0"/>
        </a:p>
      </dsp:txBody>
      <dsp:txXfrm>
        <a:off x="4553980" y="3654300"/>
        <a:ext cx="721008" cy="721008"/>
      </dsp:txXfrm>
    </dsp:sp>
    <dsp:sp modelId="{CC7CC2FD-CC6A-4DAC-81CF-DCDAAC6A43DD}">
      <dsp:nvSpPr>
        <dsp:cNvPr id="0" name=""/>
        <dsp:cNvSpPr/>
      </dsp:nvSpPr>
      <dsp:spPr>
        <a:xfrm>
          <a:off x="2805285" y="3504975"/>
          <a:ext cx="1019658" cy="1019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600" kern="1200" dirty="0" smtClean="0"/>
            <a:t>Aspectos considerados mais relevantes</a:t>
          </a:r>
          <a:endParaRPr lang="pt-PT" sz="600" kern="1200" dirty="0"/>
        </a:p>
      </dsp:txBody>
      <dsp:txXfrm>
        <a:off x="2954610" y="3654300"/>
        <a:ext cx="721008" cy="721008"/>
      </dsp:txXfrm>
    </dsp:sp>
    <dsp:sp modelId="{FAFD721F-5A06-4688-AA99-F88EF46673A3}">
      <dsp:nvSpPr>
        <dsp:cNvPr id="0" name=""/>
        <dsp:cNvSpPr/>
      </dsp:nvSpPr>
      <dsp:spPr>
        <a:xfrm>
          <a:off x="1808095" y="2254538"/>
          <a:ext cx="1019658" cy="1019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600" kern="1200" dirty="0" smtClean="0"/>
            <a:t>Grau de satisfação</a:t>
          </a:r>
          <a:endParaRPr lang="pt-PT" sz="600" kern="1200" dirty="0"/>
        </a:p>
      </dsp:txBody>
      <dsp:txXfrm>
        <a:off x="1957420" y="2403863"/>
        <a:ext cx="721008" cy="721008"/>
      </dsp:txXfrm>
    </dsp:sp>
    <dsp:sp modelId="{E79EFC00-4989-4B61-9937-094A56EDE985}">
      <dsp:nvSpPr>
        <dsp:cNvPr id="0" name=""/>
        <dsp:cNvSpPr/>
      </dsp:nvSpPr>
      <dsp:spPr>
        <a:xfrm>
          <a:off x="2163988" y="695268"/>
          <a:ext cx="1019658" cy="1019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600" kern="1200" dirty="0" smtClean="0"/>
            <a:t>Ambiente em que decorreu a visita</a:t>
          </a:r>
          <a:endParaRPr lang="pt-PT" sz="600" kern="1200" dirty="0"/>
        </a:p>
      </dsp:txBody>
      <dsp:txXfrm>
        <a:off x="2313313" y="844593"/>
        <a:ext cx="721008" cy="7210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6145E-E20D-4D61-938D-0432EC893147}">
      <dsp:nvSpPr>
        <dsp:cNvPr id="0" name=""/>
        <dsp:cNvSpPr/>
      </dsp:nvSpPr>
      <dsp:spPr>
        <a:xfrm>
          <a:off x="2284614" y="183867"/>
          <a:ext cx="3649056" cy="126726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703203-C3F9-475E-800A-66AD9BFC9208}">
      <dsp:nvSpPr>
        <dsp:cNvPr id="0" name=""/>
        <dsp:cNvSpPr/>
      </dsp:nvSpPr>
      <dsp:spPr>
        <a:xfrm>
          <a:off x="3761209" y="3286979"/>
          <a:ext cx="707181" cy="45259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6A6A9F-5891-47FE-BD6C-07457840EDF6}">
      <dsp:nvSpPr>
        <dsp:cNvPr id="0" name=""/>
        <dsp:cNvSpPr/>
      </dsp:nvSpPr>
      <dsp:spPr>
        <a:xfrm>
          <a:off x="2417564" y="3649056"/>
          <a:ext cx="3394471" cy="848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600" kern="1200" dirty="0" smtClean="0"/>
            <a:t>Conclusão</a:t>
          </a:r>
          <a:endParaRPr lang="pt-PT" sz="2600" kern="1200" dirty="0"/>
        </a:p>
      </dsp:txBody>
      <dsp:txXfrm>
        <a:off x="2417564" y="3649056"/>
        <a:ext cx="3394471" cy="848617"/>
      </dsp:txXfrm>
    </dsp:sp>
    <dsp:sp modelId="{ED85F66A-5F2C-4986-9830-123F5C6D50AA}">
      <dsp:nvSpPr>
        <dsp:cNvPr id="0" name=""/>
        <dsp:cNvSpPr/>
      </dsp:nvSpPr>
      <dsp:spPr>
        <a:xfrm>
          <a:off x="3611286" y="1549010"/>
          <a:ext cx="1272926" cy="1272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900" kern="1200" dirty="0" smtClean="0"/>
            <a:t>Sugestões para ter em conta em futuras visitas</a:t>
          </a:r>
          <a:endParaRPr lang="pt-PT" sz="900" kern="1200" dirty="0"/>
        </a:p>
      </dsp:txBody>
      <dsp:txXfrm>
        <a:off x="3797702" y="1735426"/>
        <a:ext cx="900094" cy="900094"/>
      </dsp:txXfrm>
    </dsp:sp>
    <dsp:sp modelId="{1DC5BB96-EE36-4012-80CE-A7806C6F8D76}">
      <dsp:nvSpPr>
        <dsp:cNvPr id="0" name=""/>
        <dsp:cNvSpPr/>
      </dsp:nvSpPr>
      <dsp:spPr>
        <a:xfrm>
          <a:off x="2700436" y="594032"/>
          <a:ext cx="1272926" cy="1272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900" kern="1200" dirty="0" smtClean="0"/>
            <a:t>Opinião pessoal sobre a visita</a:t>
          </a:r>
          <a:endParaRPr lang="pt-PT" sz="900" kern="1200" dirty="0"/>
        </a:p>
      </dsp:txBody>
      <dsp:txXfrm>
        <a:off x="2886852" y="780448"/>
        <a:ext cx="900094" cy="900094"/>
      </dsp:txXfrm>
    </dsp:sp>
    <dsp:sp modelId="{D9D3AC4A-E168-43F5-9B36-AC670D08ABEA}">
      <dsp:nvSpPr>
        <dsp:cNvPr id="0" name=""/>
        <dsp:cNvSpPr/>
      </dsp:nvSpPr>
      <dsp:spPr>
        <a:xfrm>
          <a:off x="4001650" y="286267"/>
          <a:ext cx="1272926" cy="1272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900" kern="1200" dirty="0" smtClean="0"/>
            <a:t>Aspectos que foram mais conseguidos e menos conseguidos</a:t>
          </a:r>
          <a:endParaRPr lang="pt-PT" sz="900" kern="1200" dirty="0"/>
        </a:p>
      </dsp:txBody>
      <dsp:txXfrm>
        <a:off x="4188066" y="472683"/>
        <a:ext cx="900094" cy="900094"/>
      </dsp:txXfrm>
    </dsp:sp>
    <dsp:sp modelId="{DF795BFE-FC78-4BC5-B87E-82A0C2362012}">
      <dsp:nvSpPr>
        <dsp:cNvPr id="0" name=""/>
        <dsp:cNvSpPr/>
      </dsp:nvSpPr>
      <dsp:spPr>
        <a:xfrm>
          <a:off x="2134691" y="28287"/>
          <a:ext cx="3960216" cy="3168173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4B50B9-4DD3-4E82-8F7B-94862DEA3247}">
      <dsp:nvSpPr>
        <dsp:cNvPr id="0" name=""/>
        <dsp:cNvSpPr/>
      </dsp:nvSpPr>
      <dsp:spPr>
        <a:xfrm rot="5400000">
          <a:off x="5012703" y="-1901981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800" kern="1200" dirty="0" smtClean="0"/>
            <a:t>Data de Visionamento do filme;</a:t>
          </a:r>
          <a:endParaRPr lang="pt-PT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800" kern="1200" dirty="0" smtClean="0"/>
            <a:t>Título do filme;</a:t>
          </a:r>
          <a:endParaRPr lang="pt-PT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800" kern="1200" dirty="0" smtClean="0"/>
            <a:t>Realizador e ano de realização;</a:t>
          </a:r>
          <a:endParaRPr lang="pt-PT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800" kern="1200" dirty="0" smtClean="0"/>
            <a:t>Personagens principais;</a:t>
          </a:r>
          <a:endParaRPr lang="pt-PT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800" kern="1200" dirty="0" smtClean="0"/>
            <a:t>Motivação: razões de visionamento do filme, ligação entre a temática das aulas e a temática do filme</a:t>
          </a:r>
          <a:endParaRPr lang="pt-PT" sz="800" kern="1200" dirty="0"/>
        </a:p>
      </dsp:txBody>
      <dsp:txXfrm rot="-5400000">
        <a:off x="2962656" y="205027"/>
        <a:ext cx="5209983" cy="1052927"/>
      </dsp:txXfrm>
    </dsp:sp>
    <dsp:sp modelId="{BE3AA990-5A72-40FA-8DB1-60B8F76108C1}">
      <dsp:nvSpPr>
        <dsp:cNvPr id="0" name=""/>
        <dsp:cNvSpPr/>
      </dsp:nvSpPr>
      <dsp:spPr>
        <a:xfrm>
          <a:off x="0" y="2209"/>
          <a:ext cx="2962656" cy="1458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300" kern="1200" dirty="0" smtClean="0"/>
            <a:t>Introdução</a:t>
          </a:r>
          <a:endParaRPr lang="pt-PT" sz="2300" kern="1200" dirty="0"/>
        </a:p>
      </dsp:txBody>
      <dsp:txXfrm>
        <a:off x="71201" y="73410"/>
        <a:ext cx="2820254" cy="1316159"/>
      </dsp:txXfrm>
    </dsp:sp>
    <dsp:sp modelId="{0B52BFB5-C1F1-4BE5-9796-89D891A17E8E}">
      <dsp:nvSpPr>
        <dsp:cNvPr id="0" name=""/>
        <dsp:cNvSpPr/>
      </dsp:nvSpPr>
      <dsp:spPr>
        <a:xfrm rot="5400000">
          <a:off x="5012703" y="-370491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800" kern="1200" dirty="0" smtClean="0"/>
            <a:t>Breve síntese da história;</a:t>
          </a:r>
          <a:endParaRPr lang="pt-PT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800" kern="1200" dirty="0" smtClean="0"/>
            <a:t>Momentos considerados mais importantes;</a:t>
          </a:r>
          <a:endParaRPr lang="pt-PT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800" kern="1200" dirty="0" smtClean="0"/>
            <a:t>Momentos que têm mais ligação com a matéria das aulas;</a:t>
          </a:r>
          <a:endParaRPr lang="pt-PT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800" kern="1200" dirty="0" smtClean="0"/>
            <a:t>Momentos do filme que originaram maior debate de ideias;</a:t>
          </a:r>
          <a:endParaRPr lang="pt-PT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800" kern="1200" dirty="0" smtClean="0"/>
            <a:t>Síntese das ideias expressas no debate realizado após o visionamento.</a:t>
          </a:r>
          <a:endParaRPr lang="pt-PT" sz="800" kern="1200" dirty="0"/>
        </a:p>
      </dsp:txBody>
      <dsp:txXfrm rot="-5400000">
        <a:off x="2962656" y="1736517"/>
        <a:ext cx="5209983" cy="1052927"/>
      </dsp:txXfrm>
    </dsp:sp>
    <dsp:sp modelId="{3897410E-861F-4EE9-B9A3-DAED34D84D62}">
      <dsp:nvSpPr>
        <dsp:cNvPr id="0" name=""/>
        <dsp:cNvSpPr/>
      </dsp:nvSpPr>
      <dsp:spPr>
        <a:xfrm>
          <a:off x="0" y="1533700"/>
          <a:ext cx="2962656" cy="1458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300" kern="1200" dirty="0" smtClean="0"/>
            <a:t>Desenvolvimento</a:t>
          </a:r>
          <a:endParaRPr lang="pt-PT" sz="2300" kern="1200" dirty="0"/>
        </a:p>
      </dsp:txBody>
      <dsp:txXfrm>
        <a:off x="71201" y="1604901"/>
        <a:ext cx="2820254" cy="1316159"/>
      </dsp:txXfrm>
    </dsp:sp>
    <dsp:sp modelId="{F98EF28F-D9CB-471D-ADC1-D09CC74856F9}">
      <dsp:nvSpPr>
        <dsp:cNvPr id="0" name=""/>
        <dsp:cNvSpPr/>
      </dsp:nvSpPr>
      <dsp:spPr>
        <a:xfrm rot="5400000">
          <a:off x="5012703" y="1160999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800" kern="1200" dirty="0" smtClean="0"/>
            <a:t>Opinião pessoal ou de grupo sobre o filme;</a:t>
          </a:r>
          <a:endParaRPr lang="pt-PT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800" kern="1200" dirty="0" smtClean="0"/>
            <a:t>Grau de satisfação das expectativas pessoais e do grupo;</a:t>
          </a:r>
          <a:endParaRPr lang="pt-PT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800" kern="1200" dirty="0" smtClean="0"/>
            <a:t>Sugestões para futuras sessões.</a:t>
          </a:r>
          <a:endParaRPr lang="pt-PT" sz="800" kern="1200" dirty="0"/>
        </a:p>
      </dsp:txBody>
      <dsp:txXfrm rot="-5400000">
        <a:off x="2962656" y="3268008"/>
        <a:ext cx="5209983" cy="1052927"/>
      </dsp:txXfrm>
    </dsp:sp>
    <dsp:sp modelId="{DD6E5F24-DCAE-4688-A230-7DC383894E5E}">
      <dsp:nvSpPr>
        <dsp:cNvPr id="0" name=""/>
        <dsp:cNvSpPr/>
      </dsp:nvSpPr>
      <dsp:spPr>
        <a:xfrm>
          <a:off x="0" y="3065190"/>
          <a:ext cx="2962656" cy="1458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300" kern="1200" dirty="0" smtClean="0"/>
            <a:t>Conclusão</a:t>
          </a:r>
          <a:endParaRPr lang="pt-PT" sz="2300" kern="1200" dirty="0"/>
        </a:p>
      </dsp:txBody>
      <dsp:txXfrm>
        <a:off x="71201" y="3136391"/>
        <a:ext cx="2820254" cy="13161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04EA19-7CDF-4A18-8019-5F57CFCD65EE}">
      <dsp:nvSpPr>
        <dsp:cNvPr id="0" name=""/>
        <dsp:cNvSpPr/>
      </dsp:nvSpPr>
      <dsp:spPr>
        <a:xfrm>
          <a:off x="4112" y="2172"/>
          <a:ext cx="7346934" cy="14209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5200" kern="1200" dirty="0" smtClean="0"/>
            <a:t>Introdução</a:t>
          </a:r>
          <a:endParaRPr lang="pt-PT" sz="5200" kern="1200" dirty="0"/>
        </a:p>
      </dsp:txBody>
      <dsp:txXfrm>
        <a:off x="45731" y="43791"/>
        <a:ext cx="7263696" cy="1337754"/>
      </dsp:txXfrm>
    </dsp:sp>
    <dsp:sp modelId="{A689D864-1740-4AFB-9696-7E2719CD3793}">
      <dsp:nvSpPr>
        <dsp:cNvPr id="0" name=""/>
        <dsp:cNvSpPr/>
      </dsp:nvSpPr>
      <dsp:spPr>
        <a:xfrm>
          <a:off x="663571" y="1552484"/>
          <a:ext cx="2925977" cy="14209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000" kern="1200" dirty="0" smtClean="0"/>
            <a:t>Número de aulas</a:t>
          </a:r>
          <a:endParaRPr lang="pt-PT" sz="3000" kern="1200" dirty="0"/>
        </a:p>
      </dsp:txBody>
      <dsp:txXfrm>
        <a:off x="705190" y="1594103"/>
        <a:ext cx="2842739" cy="1337754"/>
      </dsp:txXfrm>
    </dsp:sp>
    <dsp:sp modelId="{16C3190A-DB95-4A0E-903D-D51ADD5EAE70}">
      <dsp:nvSpPr>
        <dsp:cNvPr id="0" name=""/>
        <dsp:cNvSpPr/>
      </dsp:nvSpPr>
      <dsp:spPr>
        <a:xfrm>
          <a:off x="11284" y="3102796"/>
          <a:ext cx="2071769" cy="14209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900" kern="1200" dirty="0" smtClean="0"/>
            <a:t>Matéria sumariada</a:t>
          </a:r>
          <a:endParaRPr lang="pt-PT" sz="1900" kern="1200" dirty="0"/>
        </a:p>
      </dsp:txBody>
      <dsp:txXfrm>
        <a:off x="52903" y="3144415"/>
        <a:ext cx="1988531" cy="1337754"/>
      </dsp:txXfrm>
    </dsp:sp>
    <dsp:sp modelId="{63D0C4FF-E9D2-436C-81AA-0179718ECE89}">
      <dsp:nvSpPr>
        <dsp:cNvPr id="0" name=""/>
        <dsp:cNvSpPr/>
      </dsp:nvSpPr>
      <dsp:spPr>
        <a:xfrm>
          <a:off x="2170067" y="3102796"/>
          <a:ext cx="2071769" cy="14209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900" kern="1200" dirty="0" smtClean="0"/>
            <a:t>Nome dos textos de apoio distribuídos</a:t>
          </a:r>
          <a:endParaRPr lang="pt-PT" sz="1900" kern="1200" dirty="0"/>
        </a:p>
      </dsp:txBody>
      <dsp:txXfrm>
        <a:off x="2211686" y="3144415"/>
        <a:ext cx="1988531" cy="1337754"/>
      </dsp:txXfrm>
    </dsp:sp>
    <dsp:sp modelId="{829D892C-D11A-4B2F-A5EE-8D0BE5FE17E3}">
      <dsp:nvSpPr>
        <dsp:cNvPr id="0" name=""/>
        <dsp:cNvSpPr/>
      </dsp:nvSpPr>
      <dsp:spPr>
        <a:xfrm>
          <a:off x="4415865" y="1552484"/>
          <a:ext cx="2928010" cy="14209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000" kern="1200" dirty="0" smtClean="0"/>
            <a:t>Data das aulas</a:t>
          </a:r>
          <a:endParaRPr lang="pt-PT" sz="3000" kern="1200" dirty="0"/>
        </a:p>
      </dsp:txBody>
      <dsp:txXfrm>
        <a:off x="4457484" y="1594103"/>
        <a:ext cx="2844772" cy="1337754"/>
      </dsp:txXfrm>
    </dsp:sp>
    <dsp:sp modelId="{45883ACA-9C32-43BB-A995-664979327F87}">
      <dsp:nvSpPr>
        <dsp:cNvPr id="0" name=""/>
        <dsp:cNvSpPr/>
      </dsp:nvSpPr>
      <dsp:spPr>
        <a:xfrm>
          <a:off x="4843986" y="3102796"/>
          <a:ext cx="2071769" cy="14209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900" kern="1200" dirty="0" smtClean="0"/>
            <a:t>Justificação da importância dos temas</a:t>
          </a:r>
          <a:endParaRPr lang="pt-PT" sz="1900" kern="1200" dirty="0"/>
        </a:p>
      </dsp:txBody>
      <dsp:txXfrm>
        <a:off x="4885605" y="3144415"/>
        <a:ext cx="1988531" cy="13377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c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xão rect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Marcador de Posição d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434BC3-14A8-4335-89DE-15703472C7B2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19" name="Marcador de Posição do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PT"/>
          </a:p>
        </p:txBody>
      </p:sp>
      <p:sp>
        <p:nvSpPr>
          <p:cNvPr id="27" name="Marcador de Posição do Número do Diapositivo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F7751C4-E1A8-49C5-9DDC-E2C34B33C05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434BC3-14A8-4335-89DE-15703472C7B2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7751C4-E1A8-49C5-9DDC-E2C34B33C054}" type="slidenum">
              <a:rPr lang="pt-PT" smtClean="0"/>
              <a:t>‹nº›</a:t>
            </a:fld>
            <a:endParaRPr lang="pt-PT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434BC3-14A8-4335-89DE-15703472C7B2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7751C4-E1A8-49C5-9DDC-E2C34B33C054}" type="slidenum">
              <a:rPr lang="pt-PT" smtClean="0"/>
              <a:t>‹nº›</a:t>
            </a:fld>
            <a:endParaRPr lang="pt-PT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434BC3-14A8-4335-89DE-15703472C7B2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7751C4-E1A8-49C5-9DDC-E2C34B33C054}" type="slidenum">
              <a:rPr lang="pt-PT" smtClean="0"/>
              <a:t>‹nº›</a:t>
            </a:fld>
            <a:endParaRPr lang="pt-PT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434BC3-14A8-4335-89DE-15703472C7B2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7751C4-E1A8-49C5-9DDC-E2C34B33C054}" type="slidenum">
              <a:rPr lang="pt-PT" smtClean="0"/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434BC3-14A8-4335-89DE-15703472C7B2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7751C4-E1A8-49C5-9DDC-E2C34B33C054}" type="slidenum">
              <a:rPr lang="pt-PT" smtClean="0"/>
              <a:t>‹nº›</a:t>
            </a:fld>
            <a:endParaRPr lang="pt-PT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434BC3-14A8-4335-89DE-15703472C7B2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7751C4-E1A8-49C5-9DDC-E2C34B33C05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5434BC3-14A8-4335-89DE-15703472C7B2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7751C4-E1A8-49C5-9DDC-E2C34B33C054}" type="slidenum">
              <a:rPr lang="pt-PT" smtClean="0"/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PT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434BC3-14A8-4335-89DE-15703472C7B2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F7751C4-E1A8-49C5-9DDC-E2C34B33C054}" type="slidenum">
              <a:rPr lang="pt-PT" smtClean="0"/>
              <a:t>‹nº›</a:t>
            </a:fld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ângulo rec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xão recta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434BC3-14A8-4335-89DE-15703472C7B2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7751C4-E1A8-49C5-9DDC-E2C34B33C05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434BC3-14A8-4335-89DE-15703472C7B2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7751C4-E1A8-49C5-9DDC-E2C34B33C05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ângulo rec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xão recta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o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0" name="Marcador de Posição do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10" name="Marcador de Posição d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5434BC3-14A8-4335-89DE-15703472C7B2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22" name="Marcador de Posição do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PT"/>
          </a:p>
        </p:txBody>
      </p:sp>
      <p:sp>
        <p:nvSpPr>
          <p:cNvPr id="18" name="Marcador de Posição do Número do Diapositivo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F7751C4-E1A8-49C5-9DDC-E2C34B33C054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ELABORAR RELATÓRIOS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Na elaboração de um relatório, é necessário ter em atenção o contexto em que é elaborado. </a:t>
            </a:r>
          </a:p>
          <a:p>
            <a:r>
              <a:rPr lang="pt-PT" dirty="0" smtClean="0"/>
              <a:t>Há vários tipos de relatórios, muitos deles dependentes de regras especificas, determinadas pelos professores.</a:t>
            </a:r>
            <a:endParaRPr lang="pt-PT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Como fazer um relatório?</a:t>
            </a:r>
            <a:endParaRPr lang="pt-P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Posição de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1- Introdução</a:t>
            </a:r>
          </a:p>
          <a:p>
            <a:r>
              <a:rPr lang="pt-PT" dirty="0" smtClean="0"/>
              <a:t>2- Desenvolvimento</a:t>
            </a:r>
          </a:p>
          <a:p>
            <a:r>
              <a:rPr lang="pt-PT" dirty="0" smtClean="0"/>
              <a:t>3-Conclusão</a:t>
            </a:r>
          </a:p>
          <a:p>
            <a:r>
              <a:rPr lang="pt-PT" dirty="0" smtClean="0"/>
              <a:t>4- Anexos</a:t>
            </a:r>
            <a:endParaRPr lang="pt-PT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O que deve constar no relatório?</a:t>
            </a:r>
            <a:endParaRPr lang="pt-P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Posição de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Relatório de Visita de Estudo</a:t>
            </a:r>
            <a:endParaRPr lang="pt-P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Posição de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Posição de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Aqui deves incluir tudo o que achares relevante: fotografias, documentos preparatórios, documentos recolhidos durante a visita, </a:t>
            </a:r>
            <a:r>
              <a:rPr lang="pt-PT" dirty="0" err="1" smtClean="0"/>
              <a:t>etc</a:t>
            </a:r>
            <a:endParaRPr lang="pt-PT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Anexos</a:t>
            </a:r>
            <a:endParaRPr lang="pt-P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Posição de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Plano de relatório de visionamento de filme</a:t>
            </a:r>
            <a:endParaRPr lang="pt-P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Posição de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735516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Plano de relatório de aulas</a:t>
            </a:r>
            <a:endParaRPr lang="pt-P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fluência">
  <a:themeElements>
    <a:clrScheme name="Confluê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fluê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fluê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68</TotalTime>
  <Words>316</Words>
  <Application>Microsoft Office PowerPoint</Application>
  <PresentationFormat>Apresentação no Ecrã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1" baseType="lpstr">
      <vt:lpstr>Confluência</vt:lpstr>
      <vt:lpstr>ELABORAR RELATÓRIOS</vt:lpstr>
      <vt:lpstr>Como fazer um relatório?</vt:lpstr>
      <vt:lpstr>Apresentação do PowerPoint</vt:lpstr>
      <vt:lpstr>O que deve constar no relatório?</vt:lpstr>
      <vt:lpstr>Relatório de Visita de Estudo</vt:lpstr>
      <vt:lpstr>Apresentação do PowerPoint</vt:lpstr>
      <vt:lpstr>Apresentação do PowerPoint</vt:lpstr>
      <vt:lpstr>Anexos</vt:lpstr>
      <vt:lpstr>Plano de relatório de visionamento de filme</vt:lpstr>
      <vt:lpstr>Plano de relatório de aulas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ELABORAR RELATÓRIOS</dc:title>
  <dc:creator>Professor</dc:creator>
  <cp:lastModifiedBy>Nome do Utilizador</cp:lastModifiedBy>
  <cp:revision>7</cp:revision>
  <dcterms:created xsi:type="dcterms:W3CDTF">2010-10-27T09:50:46Z</dcterms:created>
  <dcterms:modified xsi:type="dcterms:W3CDTF">2013-05-20T08:39:50Z</dcterms:modified>
</cp:coreProperties>
</file>